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  <p:sldMasterId id="2147483685" r:id="rId3"/>
    <p:sldMasterId id="2147484603" r:id="rId4"/>
    <p:sldMasterId id="2147483949" r:id="rId5"/>
    <p:sldMasterId id="2147484143" r:id="rId6"/>
    <p:sldMasterId id="2147484382" r:id="rId7"/>
    <p:sldMasterId id="2147484542" r:id="rId8"/>
    <p:sldMasterId id="2147484561" r:id="rId9"/>
    <p:sldMasterId id="2147484616" r:id="rId10"/>
    <p:sldMasterId id="2147484647" r:id="rId11"/>
  </p:sldMasterIdLst>
  <p:notesMasterIdLst>
    <p:notesMasterId r:id="rId103"/>
  </p:notesMasterIdLst>
  <p:sldIdLst>
    <p:sldId id="11063" r:id="rId12"/>
    <p:sldId id="2141411664" r:id="rId13"/>
    <p:sldId id="11189" r:id="rId14"/>
    <p:sldId id="851" r:id="rId15"/>
    <p:sldId id="755" r:id="rId16"/>
    <p:sldId id="756" r:id="rId17"/>
    <p:sldId id="757" r:id="rId18"/>
    <p:sldId id="758" r:id="rId19"/>
    <p:sldId id="759" r:id="rId20"/>
    <p:sldId id="760" r:id="rId21"/>
    <p:sldId id="761" r:id="rId22"/>
    <p:sldId id="762" r:id="rId23"/>
    <p:sldId id="763" r:id="rId24"/>
    <p:sldId id="764" r:id="rId25"/>
    <p:sldId id="765" r:id="rId26"/>
    <p:sldId id="766" r:id="rId27"/>
    <p:sldId id="767" r:id="rId28"/>
    <p:sldId id="768" r:id="rId29"/>
    <p:sldId id="769" r:id="rId30"/>
    <p:sldId id="770" r:id="rId31"/>
    <p:sldId id="771" r:id="rId32"/>
    <p:sldId id="772" r:id="rId33"/>
    <p:sldId id="773" r:id="rId34"/>
    <p:sldId id="774" r:id="rId35"/>
    <p:sldId id="775" r:id="rId36"/>
    <p:sldId id="776" r:id="rId37"/>
    <p:sldId id="777" r:id="rId38"/>
    <p:sldId id="778" r:id="rId39"/>
    <p:sldId id="779" r:id="rId40"/>
    <p:sldId id="840" r:id="rId41"/>
    <p:sldId id="781" r:id="rId42"/>
    <p:sldId id="782" r:id="rId43"/>
    <p:sldId id="783" r:id="rId44"/>
    <p:sldId id="784" r:id="rId45"/>
    <p:sldId id="785" r:id="rId46"/>
    <p:sldId id="786" r:id="rId47"/>
    <p:sldId id="788" r:id="rId48"/>
    <p:sldId id="789" r:id="rId49"/>
    <p:sldId id="790" r:id="rId50"/>
    <p:sldId id="791" r:id="rId51"/>
    <p:sldId id="792" r:id="rId52"/>
    <p:sldId id="793" r:id="rId53"/>
    <p:sldId id="794" r:id="rId54"/>
    <p:sldId id="795" r:id="rId55"/>
    <p:sldId id="796" r:id="rId56"/>
    <p:sldId id="797" r:id="rId57"/>
    <p:sldId id="11191" r:id="rId58"/>
    <p:sldId id="799" r:id="rId59"/>
    <p:sldId id="798" r:id="rId60"/>
    <p:sldId id="802" r:id="rId61"/>
    <p:sldId id="803" r:id="rId62"/>
    <p:sldId id="804" r:id="rId63"/>
    <p:sldId id="805" r:id="rId64"/>
    <p:sldId id="806" r:id="rId65"/>
    <p:sldId id="807" r:id="rId66"/>
    <p:sldId id="808" r:id="rId67"/>
    <p:sldId id="809" r:id="rId68"/>
    <p:sldId id="810" r:id="rId69"/>
    <p:sldId id="811" r:id="rId70"/>
    <p:sldId id="812" r:id="rId71"/>
    <p:sldId id="813" r:id="rId72"/>
    <p:sldId id="814" r:id="rId73"/>
    <p:sldId id="815" r:id="rId74"/>
    <p:sldId id="816" r:id="rId75"/>
    <p:sldId id="817" r:id="rId76"/>
    <p:sldId id="818" r:id="rId77"/>
    <p:sldId id="819" r:id="rId78"/>
    <p:sldId id="820" r:id="rId79"/>
    <p:sldId id="821" r:id="rId80"/>
    <p:sldId id="822" r:id="rId81"/>
    <p:sldId id="823" r:id="rId82"/>
    <p:sldId id="824" r:id="rId83"/>
    <p:sldId id="825" r:id="rId84"/>
    <p:sldId id="826" r:id="rId85"/>
    <p:sldId id="827" r:id="rId86"/>
    <p:sldId id="828" r:id="rId87"/>
    <p:sldId id="829" r:id="rId88"/>
    <p:sldId id="830" r:id="rId89"/>
    <p:sldId id="831" r:id="rId90"/>
    <p:sldId id="832" r:id="rId91"/>
    <p:sldId id="833" r:id="rId92"/>
    <p:sldId id="834" r:id="rId93"/>
    <p:sldId id="835" r:id="rId94"/>
    <p:sldId id="858" r:id="rId95"/>
    <p:sldId id="859" r:id="rId96"/>
    <p:sldId id="860" r:id="rId97"/>
    <p:sldId id="742" r:id="rId98"/>
    <p:sldId id="852" r:id="rId99"/>
    <p:sldId id="284" r:id="rId100"/>
    <p:sldId id="2141411603" r:id="rId101"/>
    <p:sldId id="374" r:id="rId102"/>
  </p:sldIdLst>
  <p:sldSz cx="11379200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ni" id="{683D29F1-DC3A-4464-A895-03A1C4291B8E}">
          <p14:sldIdLst>
            <p14:sldId id="11063"/>
            <p14:sldId id="2141411664"/>
            <p14:sldId id="11189"/>
            <p14:sldId id="851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840"/>
            <p14:sldId id="781"/>
            <p14:sldId id="782"/>
            <p14:sldId id="783"/>
            <p14:sldId id="784"/>
            <p14:sldId id="785"/>
            <p14:sldId id="786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11191"/>
            <p14:sldId id="799"/>
            <p14:sldId id="798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58"/>
            <p14:sldId id="859"/>
            <p14:sldId id="860"/>
            <p14:sldId id="742"/>
            <p14:sldId id="852"/>
            <p14:sldId id="284"/>
            <p14:sldId id="2141411603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2" pos="7168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5" orient="horz" pos="2379" userDrawn="1">
          <p15:clr>
            <a:srgbClr val="A4A3A4"/>
          </p15:clr>
        </p15:guide>
        <p15:guide id="6" pos="35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Rigo Yoshimura" initials="FRY" lastIdx="2" clrIdx="0">
    <p:extLst>
      <p:ext uri="{19B8F6BF-5375-455C-9EA6-DF929625EA0E}">
        <p15:presenceInfo xmlns:p15="http://schemas.microsoft.com/office/powerpoint/2012/main" userId="S::felipe.yoshimura@itau-unibanco.com.br::c748b038-c5bf-4439-8f28-8c714f3e2034" providerId="AD"/>
      </p:ext>
    </p:extLst>
  </p:cmAuthor>
  <p:cmAuthor id="2" name="Lucas Correa Netto Machado" initials="LCNM" lastIdx="3" clrIdx="1">
    <p:extLst>
      <p:ext uri="{19B8F6BF-5375-455C-9EA6-DF929625EA0E}">
        <p15:presenceInfo xmlns:p15="http://schemas.microsoft.com/office/powerpoint/2012/main" userId="S::lucas.netto-machado@itau-unibanco.com.br::ee2a3da4-bcae-4af4-9edf-38cef68c33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625"/>
    <a:srgbClr val="EC7000"/>
    <a:srgbClr val="EC7B2F"/>
    <a:srgbClr val="1C1C1F"/>
    <a:srgbClr val="2099D1"/>
    <a:srgbClr val="010F33"/>
    <a:srgbClr val="FEB12F"/>
    <a:srgbClr val="021C55"/>
    <a:srgbClr val="BCC4CB"/>
    <a:srgbClr val="F1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5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10" y="38"/>
      </p:cViewPr>
      <p:guideLst>
        <p:guide pos="7168"/>
        <p:guide orient="horz"/>
        <p:guide orient="horz" pos="2379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07" Type="http://schemas.openxmlformats.org/officeDocument/2006/relationships/theme" Target="theme/them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102" Type="http://schemas.openxmlformats.org/officeDocument/2006/relationships/slide" Target="slides/slide9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slide" Target="slides/slide84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59" Type="http://schemas.openxmlformats.org/officeDocument/2006/relationships/slide" Target="slides/slide4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slide" Target="slides/slide80.xml"/><Relationship Id="rId96" Type="http://schemas.openxmlformats.org/officeDocument/2006/relationships/slide" Target="slides/slide8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slide" Target="slides/slide83.xml"/><Relationship Id="rId99" Type="http://schemas.openxmlformats.org/officeDocument/2006/relationships/slide" Target="slides/slide88.xml"/><Relationship Id="rId101" Type="http://schemas.openxmlformats.org/officeDocument/2006/relationships/slide" Target="slides/slide9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slide" Target="slides/slide86.xml"/><Relationship Id="rId10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slide" Target="slides/slide89.xml"/><Relationship Id="rId10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slide" Target="slides/slide8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4.xml"/><Relationship Id="rId46" Type="http://schemas.openxmlformats.org/officeDocument/2006/relationships/slide" Target="slides/slide35.xml"/><Relationship Id="rId6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2B77E-2EF3-4C24-9DF2-4F66BFBCCB6F}" type="datetimeFigureOut">
              <a:rPr lang="pt-BR" smtClean="0"/>
              <a:t>16/06/2024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AEAD6-1C86-4262-9A66-2ACEBEB1C3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16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ED44CE4E-1461-4ABB-85F2-63633EA6DD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5E64E0CC-842A-4DB0-BB86-11D2FCD3C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F6A8E05E-FA8F-49D5-8F05-277F30D96C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C360DC-DD11-425A-A186-7FC17CAD202D}" type="slidenum">
              <a:rPr kumimoji="0" lang="pt-BR" altLang="pt-BR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pt-BR" altLang="pt-BR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F15C9890-EE6E-47AB-95F2-945E11AAEB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C5A0BD42-C91E-4114-9803-98F7A73FA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Aviso: a mesma função e o mesmo conjunto de parâmetros são usados a cada time step.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42D4C318-2993-4DFE-A856-36F79DB5CA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C0F6AA-3C71-4E4A-A9C9-49BAE6871661}" type="slidenum">
              <a:rPr kumimoji="0" lang="pt-BR" altLang="pt-BR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pt-BR" altLang="pt-BR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537C6B4A-FECE-43A9-BB69-14373B488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4A794E7C-34D0-4EB1-B9B1-C4CEACD14D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(Vanilla) Recurrent Neural Network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62F793C6-806E-49CD-B143-51C7E4CE88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53FEFF-D0D5-4ECB-8964-375C04138072}" type="slidenum">
              <a:rPr kumimoji="0" lang="pt-BR" altLang="pt-BR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pt-BR" altLang="pt-BR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Slide Image Placeholder 1">
            <a:extLst>
              <a:ext uri="{FF2B5EF4-FFF2-40B4-BE49-F238E27FC236}">
                <a16:creationId xmlns:a16="http://schemas.microsoft.com/office/drawing/2014/main" id="{51F8DFA9-EAA5-4212-B8F7-31EDFD90C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8" name="Notes Placeholder 2">
            <a:extLst>
              <a:ext uri="{FF2B5EF4-FFF2-40B4-BE49-F238E27FC236}">
                <a16:creationId xmlns:a16="http://schemas.microsoft.com/office/drawing/2014/main" id="{64F98F42-8426-43BC-89B5-CEEB95D4A3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178179" name="Slide Number Placeholder 3">
            <a:extLst>
              <a:ext uri="{FF2B5EF4-FFF2-40B4-BE49-F238E27FC236}">
                <a16:creationId xmlns:a16="http://schemas.microsoft.com/office/drawing/2014/main" id="{60E00148-82CB-48C9-BC80-911D294F6A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19D70D-1D6A-4539-BFA2-FFCEDAD75714}" type="slidenum">
              <a:rPr kumimoji="0" lang="pt-BR" altLang="pt-BR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pt-BR" altLang="pt-BR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>
            <a:extLst>
              <a:ext uri="{FF2B5EF4-FFF2-40B4-BE49-F238E27FC236}">
                <a16:creationId xmlns:a16="http://schemas.microsoft.com/office/drawing/2014/main" id="{ED51EB81-9D66-4F42-95FB-56651571C3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2" name="Notes Placeholder 2">
            <a:extLst>
              <a:ext uri="{FF2B5EF4-FFF2-40B4-BE49-F238E27FC236}">
                <a16:creationId xmlns:a16="http://schemas.microsoft.com/office/drawing/2014/main" id="{3F2A92C5-9F1E-46B4-AE11-28D887140C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Pascanu et al, “On the difficulty of training recurrent neural networks”,ICML 2013.</a:t>
            </a:r>
          </a:p>
        </p:txBody>
      </p:sp>
      <p:sp>
        <p:nvSpPr>
          <p:cNvPr id="179203" name="Slide Number Placeholder 3">
            <a:extLst>
              <a:ext uri="{FF2B5EF4-FFF2-40B4-BE49-F238E27FC236}">
                <a16:creationId xmlns:a16="http://schemas.microsoft.com/office/drawing/2014/main" id="{089C89BC-E164-4658-B7D2-BE500159B5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F91066-3120-4138-88C6-F167719A2BC4}" type="slidenum">
              <a:rPr kumimoji="0" lang="pt-BR" altLang="pt-BR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pt-BR" altLang="pt-BR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5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1E032D4-08A5-41CC-B07D-A05AD681D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FF823-2B88-4BA7-B044-5A8D77D2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5" y="341313"/>
            <a:ext cx="9813925" cy="123666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DA9620-859D-44DC-B589-F0592F9E6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225" y="1568450"/>
            <a:ext cx="4813300" cy="7699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E0D0B4-339E-411C-B0C6-6A7E436D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225" y="2338388"/>
            <a:ext cx="4813300" cy="3438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39D099-6C99-4EDD-8AE7-D2D12744F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1038" y="1568450"/>
            <a:ext cx="4837112" cy="7699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2FE9D7C-530F-4666-AD01-DFE24C361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1038" y="2338388"/>
            <a:ext cx="4837112" cy="3438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62525B-0614-46F1-BAAE-85BB8F7B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F75559B-5AD4-4FF2-88EA-66FA7F4DD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43D4E9-D4D6-4D52-9A59-04C628F7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240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84480" y="1386840"/>
            <a:ext cx="108102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8405972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0"/>
            <a:ext cx="52984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0"/>
            <a:ext cx="52984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AB107-A9D6-411D-9EAE-666C5BBB98C4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51906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86840"/>
            <a:ext cx="7643920" cy="2395939"/>
          </a:xfrm>
        </p:spPr>
        <p:txBody>
          <a:bodyPr/>
          <a:lstStyle>
            <a:lvl1pPr>
              <a:defRPr sz="4107"/>
            </a:lvl1pPr>
          </a:lstStyle>
          <a:p>
            <a:r>
              <a:rPr lang="en-US" dirty="0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4302760"/>
            <a:ext cx="7645400" cy="402546"/>
          </a:xfrm>
        </p:spPr>
        <p:txBody>
          <a:bodyPr/>
          <a:lstStyle>
            <a:lvl1pPr marL="0" indent="0">
              <a:buNone/>
              <a:defRPr sz="224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4708795"/>
            <a:ext cx="7631854" cy="350930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E233-FBD7-4C9D-B415-F53C98B58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481" y="787675"/>
            <a:ext cx="807993" cy="80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1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527300"/>
            <a:ext cx="7645400" cy="1346198"/>
          </a:xfrm>
        </p:spPr>
        <p:txBody>
          <a:bodyPr anchor="ctr"/>
          <a:lstStyle>
            <a:lvl1pPr>
              <a:defRPr sz="4107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61047900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1694" y="2172494"/>
            <a:ext cx="2055812" cy="2055812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1379200" cy="6400800"/>
          </a:xfrm>
        </p:spPr>
        <p:txBody>
          <a:bodyPr anchor="ctr">
            <a:noAutofit/>
          </a:bodyPr>
          <a:lstStyle>
            <a:lvl1pPr marL="746733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04520"/>
            <a:ext cx="11379200" cy="595630"/>
          </a:xfrm>
        </p:spPr>
        <p:txBody>
          <a:bodyPr/>
          <a:lstStyle>
            <a:lvl1pPr>
              <a:defRPr sz="336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9D4D4-4A57-439F-AB9E-EF59B45B3C35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429437336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4480" y="1390448"/>
            <a:ext cx="5298438" cy="454227"/>
          </a:xfrm>
        </p:spPr>
        <p:txBody>
          <a:bodyPr anchor="b"/>
          <a:lstStyle>
            <a:lvl1pPr marL="0" indent="0">
              <a:buNone/>
              <a:defRPr sz="2613" b="1">
                <a:solidFill>
                  <a:schemeClr val="tx1"/>
                </a:solidFill>
              </a:defRPr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84480" y="1856529"/>
            <a:ext cx="5298438" cy="1776851"/>
          </a:xfrm>
        </p:spPr>
        <p:txBody>
          <a:bodyPr/>
          <a:lstStyle>
            <a:lvl1pPr marL="0" indent="0">
              <a:buNone/>
              <a:defRPr sz="2240"/>
            </a:lvl1pPr>
            <a:lvl2pPr marL="213352" indent="0">
              <a:buNone/>
              <a:defRPr sz="1867"/>
            </a:lvl2pPr>
            <a:lvl3pPr marL="426705" indent="0">
              <a:buNone/>
              <a:defRPr sz="1680"/>
            </a:lvl3pPr>
            <a:lvl4pPr marL="640057" indent="0">
              <a:buNone/>
              <a:defRPr sz="1493"/>
            </a:lvl4pPr>
            <a:lvl5pPr marL="640057" indent="0">
              <a:buNone/>
              <a:defRPr sz="1493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96284" y="1390448"/>
            <a:ext cx="5298438" cy="454227"/>
          </a:xfrm>
        </p:spPr>
        <p:txBody>
          <a:bodyPr anchor="b"/>
          <a:lstStyle>
            <a:lvl1pPr marL="0" indent="0">
              <a:buNone/>
              <a:defRPr sz="2613" b="1">
                <a:solidFill>
                  <a:schemeClr val="tx1"/>
                </a:solidFill>
              </a:defRPr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96283" y="1856529"/>
            <a:ext cx="5298436" cy="1776851"/>
          </a:xfrm>
        </p:spPr>
        <p:txBody>
          <a:bodyPr/>
          <a:lstStyle>
            <a:lvl1pPr marL="0" indent="0">
              <a:buNone/>
              <a:defRPr sz="2240"/>
            </a:lvl1pPr>
            <a:lvl2pPr marL="213352" indent="0">
              <a:buNone/>
              <a:defRPr sz="1867"/>
            </a:lvl2pPr>
            <a:lvl3pPr marL="426705" indent="0">
              <a:buNone/>
              <a:defRPr sz="1680"/>
            </a:lvl3pPr>
            <a:lvl4pPr marL="640057" indent="0">
              <a:buNone/>
              <a:defRPr sz="1493"/>
            </a:lvl4pPr>
            <a:lvl5pPr marL="640057" indent="0">
              <a:buNone/>
              <a:defRPr sz="1493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10728-B224-4508-AF7A-582B502775E4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927279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84481"/>
            <a:ext cx="3876040" cy="1102360"/>
          </a:xfrm>
        </p:spPr>
        <p:txBody>
          <a:bodyPr anchor="t"/>
          <a:lstStyle>
            <a:lvl1pPr>
              <a:defRPr sz="3733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93920" y="284480"/>
            <a:ext cx="6400800" cy="5511801"/>
          </a:xfrm>
        </p:spPr>
        <p:txBody>
          <a:bodyPr>
            <a:noAutofit/>
          </a:bodyPr>
          <a:lstStyle>
            <a:lvl1pPr marL="0" indent="0">
              <a:buNone/>
              <a:defRPr sz="2613"/>
            </a:lvl1pPr>
            <a:lvl2pPr marL="213352" indent="0">
              <a:buNone/>
              <a:defRPr sz="2240"/>
            </a:lvl2pPr>
            <a:lvl3pPr marL="426705" indent="0">
              <a:buNone/>
              <a:defRPr sz="1867"/>
            </a:lvl3pPr>
            <a:lvl4pPr marL="640057" indent="0">
              <a:buNone/>
              <a:defRPr sz="1680"/>
            </a:lvl4pPr>
            <a:lvl5pPr marL="640057" indent="0">
              <a:buNone/>
              <a:defRPr sz="168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4481" y="2035810"/>
            <a:ext cx="3876040" cy="299121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24A-CFF6-43C4-97D0-B0F247D23F77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4129973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84481"/>
            <a:ext cx="3876040" cy="1102360"/>
          </a:xfrm>
        </p:spPr>
        <p:txBody>
          <a:bodyPr anchor="t"/>
          <a:lstStyle>
            <a:lvl1pPr>
              <a:defRPr sz="3733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693920" y="284480"/>
            <a:ext cx="6400800" cy="5511801"/>
          </a:xfrm>
        </p:spPr>
        <p:txBody>
          <a:bodyPr anchor="ctr">
            <a:noAutofit/>
          </a:bodyPr>
          <a:lstStyle>
            <a:lvl1pPr marL="0" indent="0" algn="ctr">
              <a:buNone/>
              <a:defRPr sz="2240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4481" y="2035809"/>
            <a:ext cx="3876040" cy="299121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CFCBE-C7B0-4C51-AC01-72DDEF0A6AF3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516722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B7E1DC-9A6B-4898-A3B4-9DEAFEF21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 userDrawn="1"/>
        </p:nvSpPr>
        <p:spPr bwMode="white">
          <a:xfrm>
            <a:off x="124461" y="1622514"/>
            <a:ext cx="7852834" cy="1007533"/>
          </a:xfrm>
          <a:prstGeom prst="rect">
            <a:avLst/>
          </a:prstGeom>
          <a:noFill/>
        </p:spPr>
        <p:txBody>
          <a:bodyPr lIns="170688" tIns="85344" rIns="136550" bIns="85344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160" b="1" i="0" spc="-28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013" y="3216923"/>
            <a:ext cx="3200400" cy="350930"/>
          </a:xfrm>
        </p:spPr>
        <p:txBody>
          <a:bodyPr anchor="b"/>
          <a:lstStyle>
            <a:lvl1pPr marL="0" indent="0">
              <a:buNone/>
              <a:defRPr sz="1867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013" y="3579707"/>
            <a:ext cx="3200400" cy="1053254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4219" y="3216923"/>
            <a:ext cx="3200400" cy="350930"/>
          </a:xfrm>
        </p:spPr>
        <p:txBody>
          <a:bodyPr anchor="b"/>
          <a:lstStyle>
            <a:lvl1pPr marL="0" indent="0">
              <a:buNone/>
              <a:defRPr sz="1867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27" y="3216923"/>
            <a:ext cx="3200400" cy="350930"/>
          </a:xfrm>
        </p:spPr>
        <p:txBody>
          <a:bodyPr anchor="b"/>
          <a:lstStyle>
            <a:lvl1pPr marL="0" indent="0">
              <a:buNone/>
              <a:defRPr sz="1867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4219" y="3579707"/>
            <a:ext cx="3200400" cy="1053254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27" y="3579707"/>
            <a:ext cx="3200400" cy="1053254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16810"/>
            <a:ext cx="11379200" cy="595630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Thank you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D1684-E69B-4BF1-956C-4600D33ED7E6}"/>
              </a:ext>
            </a:extLst>
          </p:cNvPr>
          <p:cNvGrpSpPr/>
          <p:nvPr userDrawn="1"/>
        </p:nvGrpSpPr>
        <p:grpSpPr>
          <a:xfrm>
            <a:off x="6750473" y="1651542"/>
            <a:ext cx="4630371" cy="970047"/>
            <a:chOff x="7232653" y="1769509"/>
            <a:chExt cx="4961111" cy="103933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8C82193-EFD3-4D2B-8782-3EDF896DF0BA}"/>
                </a:ext>
              </a:extLst>
            </p:cNvPr>
            <p:cNvSpPr/>
            <p:nvPr userDrawn="1"/>
          </p:nvSpPr>
          <p:spPr bwMode="auto">
            <a:xfrm>
              <a:off x="7232653" y="1872748"/>
              <a:ext cx="832860" cy="832859"/>
            </a:xfrm>
            <a:prstGeom prst="ellipse">
              <a:avLst/>
            </a:prstGeom>
            <a:solidFill>
              <a:srgbClr val="5600C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870276" eaLnBrk="1" hangingPunct="1">
                <a:lnSpc>
                  <a:spcPct val="90000"/>
                </a:lnSpc>
                <a:defRPr/>
              </a:pPr>
              <a:endParaRPr lang="en-US" sz="504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ABEEF64-4B8B-48D3-8E0D-D506F4A5202A}"/>
                </a:ext>
              </a:extLst>
            </p:cNvPr>
            <p:cNvSpPr/>
            <p:nvPr userDrawn="1"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57000">
                  <a:srgbClr val="D42994"/>
                </a:gs>
                <a:gs pos="100000">
                  <a:schemeClr val="accent1"/>
                </a:gs>
                <a:gs pos="17000">
                  <a:srgbClr val="5600C2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493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B4E0B87-EA7D-427C-8B28-C2C130B341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394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4481" y="1386840"/>
            <a:ext cx="10810241" cy="440944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C6A7C-3E98-44A5-B7D4-BEEAEC8488E5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1467887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3EE2B-BE8E-4F36-9F29-17FE764D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5E927D-A095-46D2-A129-369A4641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49D07D-D5B9-44B9-90DB-A929EC95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F77876-8918-42F6-BE0E-4F2F02BA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3458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641081" y="284481"/>
            <a:ext cx="2453640" cy="542438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4481" y="284481"/>
            <a:ext cx="7716520" cy="55117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BE137-DDA4-46CD-BC86-4DC576A42003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4161325013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253741" y="2256876"/>
            <a:ext cx="7266093" cy="189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16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16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24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16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1" y="1973580"/>
            <a:ext cx="245364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5651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A41CAC-3054-46AD-B584-76CE365AA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1BFFB-1DC4-424E-A87C-35EB62E789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804" y="3517344"/>
            <a:ext cx="4376844" cy="273345"/>
          </a:xfrm>
        </p:spPr>
        <p:txBody>
          <a:bodyPr anchor="ctr"/>
          <a:lstStyle>
            <a:lvl1pPr marL="0" indent="0">
              <a:buNone/>
              <a:defRPr sz="1307" b="0" cap="all" spc="560" baseline="0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LOCATION | MONTH DD, YYYY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2F6D3-7CA4-452B-9413-BF7CB6909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56" y="2403162"/>
            <a:ext cx="4270167" cy="7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68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74A63D-44B6-4DCF-8AB7-0D2AB04162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8" y="1858012"/>
            <a:ext cx="8486987" cy="247440"/>
          </a:xfrm>
        </p:spPr>
        <p:txBody>
          <a:bodyPr/>
          <a:lstStyle>
            <a:lvl1pPr marL="0" indent="0" algn="l">
              <a:buNone/>
              <a:defRPr sz="1120" b="1" cap="all" spc="280" baseline="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8" y="2240281"/>
            <a:ext cx="8534400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8" y="4379989"/>
            <a:ext cx="4130650" cy="350930"/>
          </a:xfrm>
        </p:spPr>
        <p:txBody>
          <a:bodyPr/>
          <a:lstStyle>
            <a:lvl1pPr marL="0" indent="0">
              <a:buNone/>
              <a:defRPr sz="1867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8" y="4693921"/>
            <a:ext cx="4130650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718913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E10A67F-A57E-4201-A55E-C15E40FF26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8" y="1858012"/>
            <a:ext cx="8486987" cy="247440"/>
          </a:xfrm>
        </p:spPr>
        <p:txBody>
          <a:bodyPr/>
          <a:lstStyle>
            <a:lvl1pPr marL="0" indent="0" algn="l">
              <a:buNone/>
              <a:defRPr sz="1120" b="1" cap="all" spc="280" baseline="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8" y="2240281"/>
            <a:ext cx="8534400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8" y="4379989"/>
            <a:ext cx="4130650" cy="350930"/>
          </a:xfrm>
        </p:spPr>
        <p:txBody>
          <a:bodyPr/>
          <a:lstStyle>
            <a:lvl1pPr marL="0" indent="0">
              <a:buNone/>
              <a:defRPr sz="1867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8" y="4693921"/>
            <a:ext cx="4130650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4902" y="4379989"/>
            <a:ext cx="4130887" cy="350930"/>
          </a:xfrm>
        </p:spPr>
        <p:txBody>
          <a:bodyPr/>
          <a:lstStyle>
            <a:lvl1pPr marL="0" indent="0">
              <a:buNone/>
              <a:defRPr sz="1867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4902" y="4693921"/>
            <a:ext cx="4130887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77001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E10A67F-A57E-4201-A55E-C15E40FF26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8" y="1858012"/>
            <a:ext cx="8486987" cy="247440"/>
          </a:xfrm>
        </p:spPr>
        <p:txBody>
          <a:bodyPr/>
          <a:lstStyle>
            <a:lvl1pPr marL="0" indent="0" algn="l">
              <a:buNone/>
              <a:defRPr sz="1120" b="1" cap="all" spc="280" baseline="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8" y="2240281"/>
            <a:ext cx="8534400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8" y="4379989"/>
            <a:ext cx="3174797" cy="350930"/>
          </a:xfrm>
        </p:spPr>
        <p:txBody>
          <a:bodyPr/>
          <a:lstStyle>
            <a:lvl1pPr marL="0" indent="0">
              <a:buNone/>
              <a:defRPr sz="1867" b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8" y="4693921"/>
            <a:ext cx="3174797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4791" y="4379989"/>
            <a:ext cx="3174797" cy="350930"/>
          </a:xfrm>
        </p:spPr>
        <p:txBody>
          <a:bodyPr/>
          <a:lstStyle>
            <a:lvl1pPr marL="0" indent="0">
              <a:buNone/>
              <a:defRPr sz="1867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4791" y="4693921"/>
            <a:ext cx="3174797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762" y="4379989"/>
            <a:ext cx="3174797" cy="350930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43BB2E-CB2F-494D-955B-1C0AE8CE9C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762" y="4693921"/>
            <a:ext cx="3174797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583357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386842"/>
            <a:ext cx="10810240" cy="3338093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2800"/>
              </a:spcAft>
              <a:buNone/>
              <a:defRPr lang="en-US" smtClean="0"/>
            </a:lvl1pPr>
            <a:lvl2pPr marL="0" indent="0">
              <a:spcAft>
                <a:spcPts val="2800"/>
              </a:spcAft>
              <a:buNone/>
              <a:defRPr lang="en-US" sz="2613" smtClean="0"/>
            </a:lvl2pPr>
            <a:lvl3pPr marL="0" indent="0">
              <a:spcAft>
                <a:spcPts val="2800"/>
              </a:spcAft>
              <a:buNone/>
              <a:defRPr lang="en-US" sz="2613" smtClean="0"/>
            </a:lvl3pPr>
            <a:lvl4pPr marL="0" indent="0">
              <a:spcAft>
                <a:spcPts val="2800"/>
              </a:spcAft>
              <a:buNone/>
              <a:defRPr lang="en-US" sz="2613" smtClean="0"/>
            </a:lvl4pPr>
            <a:lvl5pPr marL="0" indent="0">
              <a:spcAft>
                <a:spcPts val="2800"/>
              </a:spcAft>
              <a:buNone/>
              <a:defRPr lang="en-US" sz="2613"/>
            </a:lvl5pPr>
          </a:lstStyle>
          <a:p>
            <a:pPr marL="213352" lvl="0" indent="-213352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26705" lvl="1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26705" lvl="2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26705" lvl="3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26705" lvl="4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273178838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84776383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7483D-EAA0-4710-A2C1-8CFAC5C7F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DBBAA-3959-484F-94F5-F7FB6EFCE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81ACFA9-9474-4212-B404-1E2B579C7DE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666315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508166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B39D29-374C-4B02-92F8-E432C9779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9BAD5C2-85DF-4BD1-A866-DA91B6BE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E22036-788C-4119-9EC0-702400E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4130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133103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02448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526288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1840" y="0"/>
            <a:ext cx="5547360" cy="6400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8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386840"/>
            <a:ext cx="5262880" cy="44094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4686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4480" y="1386841"/>
            <a:ext cx="108102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12043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0" y="1600201"/>
            <a:ext cx="108102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9856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0" y="1600201"/>
            <a:ext cx="108102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66055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29878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1" y="160020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96281" y="160020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9625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1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3466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1" y="160020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96281" y="160020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42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E319EA-431C-4621-BFBC-22CAB742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5" y="427038"/>
            <a:ext cx="3670300" cy="1493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2D2A71-8448-4DF9-9070-650FC54A7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113" y="922338"/>
            <a:ext cx="5761037" cy="45481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B6F7EF-C81E-4A9A-A481-174552A84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225" y="1920875"/>
            <a:ext cx="3670300" cy="3557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633831-4F87-49C6-978D-B0C3D640B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E439A5-3B3E-4E8B-B73C-46A02D5A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D4C34B-76B9-4DCD-B57A-6FC68EBC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4324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84480" y="1386840"/>
            <a:ext cx="108102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911944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0"/>
            <a:ext cx="52984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0"/>
            <a:ext cx="52984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210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714077"/>
            <a:ext cx="7643920" cy="2068702"/>
          </a:xfrm>
        </p:spPr>
        <p:txBody>
          <a:bodyPr/>
          <a:lstStyle>
            <a:lvl1pPr>
              <a:defRPr sz="4107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45FA0889-14EA-468A-9A0B-CCC80E8EE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5809" y="1714078"/>
            <a:ext cx="288925" cy="10951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24"/>
            </a:lvl1pPr>
            <a:lvl2pPr marL="213352" indent="0">
              <a:buNone/>
              <a:defRPr sz="933"/>
            </a:lvl2pPr>
            <a:lvl3pPr marL="426705" indent="0">
              <a:buNone/>
              <a:defRPr sz="933"/>
            </a:lvl3pPr>
            <a:lvl4pPr marL="640057" indent="0">
              <a:buNone/>
              <a:defRPr sz="933"/>
            </a:lvl4pPr>
            <a:lvl5pPr marL="640057" indent="0">
              <a:buNone/>
              <a:defRPr sz="933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42E5265-CAE5-450E-973A-8806C606F2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6430" y="2911475"/>
            <a:ext cx="288925" cy="109517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24"/>
            </a:lvl1pPr>
            <a:lvl2pPr marL="213352" indent="0">
              <a:buNone/>
              <a:defRPr sz="933"/>
            </a:lvl2pPr>
            <a:lvl3pPr marL="426705" indent="0">
              <a:buNone/>
              <a:defRPr sz="933"/>
            </a:lvl3pPr>
            <a:lvl4pPr marL="640057" indent="0">
              <a:buNone/>
              <a:defRPr sz="933"/>
            </a:lvl4pPr>
            <a:lvl5pPr marL="640057" indent="0">
              <a:buNone/>
              <a:defRPr sz="933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4302760"/>
            <a:ext cx="7645400" cy="402546"/>
          </a:xfrm>
        </p:spPr>
        <p:txBody>
          <a:bodyPr/>
          <a:lstStyle>
            <a:lvl1pPr marL="0" indent="0">
              <a:buNone/>
              <a:defRPr sz="224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4708795"/>
            <a:ext cx="7631854" cy="350930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889286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90799-367B-4D09-B76E-DD8CC68E8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1607482"/>
            <a:ext cx="8141548" cy="1346198"/>
          </a:xfrm>
        </p:spPr>
        <p:txBody>
          <a:bodyPr anchor="ctr"/>
          <a:lstStyle>
            <a:lvl1pPr>
              <a:defRPr sz="4107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2E154-493A-4ECF-B0BD-24AAD0185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D2F9864-7118-41E2-9ABF-EB384865F21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6012365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4BED6-EED3-4891-8BF6-29D72F118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1694" y="2172494"/>
            <a:ext cx="2055812" cy="2055812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1379200" cy="6400800"/>
          </a:xfrm>
        </p:spPr>
        <p:txBody>
          <a:bodyPr anchor="ctr">
            <a:noAutofit/>
          </a:bodyPr>
          <a:lstStyle>
            <a:lvl1pPr marL="746733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707343112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4480" y="1390448"/>
            <a:ext cx="5298438" cy="454227"/>
          </a:xfrm>
        </p:spPr>
        <p:txBody>
          <a:bodyPr anchor="b"/>
          <a:lstStyle>
            <a:lvl1pPr marL="0" indent="0">
              <a:buNone/>
              <a:defRPr sz="2613" b="1">
                <a:solidFill>
                  <a:schemeClr val="accent1"/>
                </a:solidFill>
              </a:defRPr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84480" y="1844676"/>
            <a:ext cx="5298438" cy="1776851"/>
          </a:xfrm>
        </p:spPr>
        <p:txBody>
          <a:bodyPr/>
          <a:lstStyle>
            <a:lvl1pPr marL="0" indent="0">
              <a:buNone/>
              <a:defRPr sz="2240"/>
            </a:lvl1pPr>
            <a:lvl2pPr marL="213352" indent="0">
              <a:buNone/>
              <a:defRPr sz="1867"/>
            </a:lvl2pPr>
            <a:lvl3pPr marL="426705" indent="0">
              <a:buNone/>
              <a:defRPr sz="1680"/>
            </a:lvl3pPr>
            <a:lvl4pPr marL="640057" indent="0">
              <a:buNone/>
              <a:defRPr sz="1493"/>
            </a:lvl4pPr>
            <a:lvl5pPr marL="640057" indent="0">
              <a:buNone/>
              <a:defRPr sz="1493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96284" y="1390448"/>
            <a:ext cx="5298438" cy="454227"/>
          </a:xfrm>
        </p:spPr>
        <p:txBody>
          <a:bodyPr anchor="b"/>
          <a:lstStyle>
            <a:lvl1pPr marL="0" indent="0">
              <a:buNone/>
              <a:defRPr sz="2613" b="1">
                <a:solidFill>
                  <a:schemeClr val="accent1"/>
                </a:solidFill>
              </a:defRPr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96283" y="1844676"/>
            <a:ext cx="5298436" cy="1776851"/>
          </a:xfrm>
        </p:spPr>
        <p:txBody>
          <a:bodyPr/>
          <a:lstStyle>
            <a:lvl1pPr marL="0" indent="0">
              <a:buNone/>
              <a:defRPr sz="2240"/>
            </a:lvl1pPr>
            <a:lvl2pPr marL="213352" indent="0">
              <a:buNone/>
              <a:defRPr sz="1867"/>
            </a:lvl2pPr>
            <a:lvl3pPr marL="426705" indent="0">
              <a:buNone/>
              <a:defRPr sz="1680"/>
            </a:lvl3pPr>
            <a:lvl4pPr marL="640057" indent="0">
              <a:buNone/>
              <a:defRPr sz="1493"/>
            </a:lvl4pPr>
            <a:lvl5pPr marL="640057" indent="0">
              <a:buNone/>
              <a:defRPr sz="1493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420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84481"/>
            <a:ext cx="3876040" cy="1102360"/>
          </a:xfrm>
        </p:spPr>
        <p:txBody>
          <a:bodyPr anchor="t"/>
          <a:lstStyle>
            <a:lvl1pPr>
              <a:defRPr sz="3733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93920" y="284480"/>
            <a:ext cx="6400800" cy="5511801"/>
          </a:xfrm>
        </p:spPr>
        <p:txBody>
          <a:bodyPr>
            <a:noAutofit/>
          </a:bodyPr>
          <a:lstStyle>
            <a:lvl1pPr marL="0" indent="0">
              <a:buNone/>
              <a:defRPr sz="2613"/>
            </a:lvl1pPr>
            <a:lvl2pPr marL="213352" indent="0">
              <a:buNone/>
              <a:defRPr sz="2240"/>
            </a:lvl2pPr>
            <a:lvl3pPr marL="426705" indent="0">
              <a:buNone/>
              <a:defRPr sz="1867"/>
            </a:lvl3pPr>
            <a:lvl4pPr marL="640057" indent="0">
              <a:buNone/>
              <a:defRPr sz="1680"/>
            </a:lvl4pPr>
            <a:lvl5pPr marL="640057" indent="0">
              <a:buNone/>
              <a:defRPr sz="168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4481" y="2035810"/>
            <a:ext cx="3876040" cy="299121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 dirty="0"/>
              <a:t>Enter description</a:t>
            </a:r>
          </a:p>
        </p:txBody>
      </p:sp>
    </p:spTree>
    <p:extLst>
      <p:ext uri="{BB962C8B-B14F-4D97-AF65-F5344CB8AC3E}">
        <p14:creationId xmlns:p14="http://schemas.microsoft.com/office/powerpoint/2010/main" val="1620589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84481"/>
            <a:ext cx="3876040" cy="1102360"/>
          </a:xfrm>
        </p:spPr>
        <p:txBody>
          <a:bodyPr anchor="t"/>
          <a:lstStyle>
            <a:lvl1pPr>
              <a:defRPr sz="3733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693920" y="284480"/>
            <a:ext cx="6400800" cy="5511801"/>
          </a:xfrm>
        </p:spPr>
        <p:txBody>
          <a:bodyPr anchor="ctr">
            <a:noAutofit/>
          </a:bodyPr>
          <a:lstStyle>
            <a:lvl1pPr marL="0" indent="0" algn="ctr">
              <a:buNone/>
              <a:defRPr sz="2240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4481" y="2035809"/>
            <a:ext cx="3876040" cy="299121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 dirty="0"/>
              <a:t>Enter description</a:t>
            </a:r>
          </a:p>
        </p:txBody>
      </p:sp>
    </p:spTree>
    <p:extLst>
      <p:ext uri="{BB962C8B-B14F-4D97-AF65-F5344CB8AC3E}">
        <p14:creationId xmlns:p14="http://schemas.microsoft.com/office/powerpoint/2010/main" val="3205428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8A837-2E8E-47C5-9D18-BC769BFC3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 userDrawn="1"/>
        </p:nvSpPr>
        <p:spPr bwMode="white">
          <a:xfrm>
            <a:off x="124461" y="1622514"/>
            <a:ext cx="7852834" cy="1007533"/>
          </a:xfrm>
          <a:prstGeom prst="rect">
            <a:avLst/>
          </a:prstGeom>
          <a:noFill/>
        </p:spPr>
        <p:txBody>
          <a:bodyPr lIns="170688" tIns="85344" rIns="136550" bIns="85344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160" b="1" i="0" spc="-28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1B02A-09DA-4678-9E65-F32C11DF4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08A370D-82D9-46EE-9BFE-A0195797ED6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013" y="2932443"/>
            <a:ext cx="3200400" cy="350930"/>
          </a:xfrm>
        </p:spPr>
        <p:txBody>
          <a:bodyPr anchor="b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013" y="3295227"/>
            <a:ext cx="3200400" cy="1659467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4219" y="2932443"/>
            <a:ext cx="3200400" cy="350930"/>
          </a:xfrm>
        </p:spPr>
        <p:txBody>
          <a:bodyPr anchor="b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27" y="2932443"/>
            <a:ext cx="3200400" cy="350930"/>
          </a:xfrm>
        </p:spPr>
        <p:txBody>
          <a:bodyPr anchor="b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4219" y="3295227"/>
            <a:ext cx="3200400" cy="1659467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27" y="3295227"/>
            <a:ext cx="3200400" cy="1659467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34204-7754-4954-9771-A106FB77A907}"/>
              </a:ext>
            </a:extLst>
          </p:cNvPr>
          <p:cNvGrpSpPr/>
          <p:nvPr userDrawn="1"/>
        </p:nvGrpSpPr>
        <p:grpSpPr>
          <a:xfrm>
            <a:off x="6750473" y="1651542"/>
            <a:ext cx="4630374" cy="970046"/>
            <a:chOff x="7232650" y="1769509"/>
            <a:chExt cx="4961114" cy="103933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B2A7FF-2DDF-40A3-A818-B73DDFC9D021}"/>
                </a:ext>
              </a:extLst>
            </p:cNvPr>
            <p:cNvSpPr/>
            <p:nvPr userDrawn="1"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rgbClr val="0A69D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870276" eaLnBrk="1" hangingPunct="1">
                <a:lnSpc>
                  <a:spcPct val="90000"/>
                </a:lnSpc>
                <a:defRPr/>
              </a:pPr>
              <a:endParaRPr lang="en-US" sz="504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A0F43E-8A27-43EF-BE47-64456A340F74}"/>
                </a:ext>
              </a:extLst>
            </p:cNvPr>
            <p:cNvSpPr/>
            <p:nvPr userDrawn="1"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85000">
                  <a:srgbClr val="802BFF"/>
                </a:gs>
                <a:gs pos="17000">
                  <a:srgbClr val="0C69D9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493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6F9CD5-171A-4AFB-A2D9-EF4C571665F2}"/>
                </a:ext>
              </a:extLst>
            </p:cNvPr>
            <p:cNvSpPr txBox="1"/>
            <p:nvPr userDrawn="1"/>
          </p:nvSpPr>
          <p:spPr>
            <a:xfrm>
              <a:off x="8594726" y="1881745"/>
              <a:ext cx="3394181" cy="81519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680"/>
                </a:spcAft>
              </a:pPr>
              <a:r>
                <a:rPr lang="en-US" sz="168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68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6FE623B-04A4-4CC2-8910-68FE675143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481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4481" y="1386840"/>
            <a:ext cx="10810241" cy="440944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69233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61A3E-97F1-48DF-9B2B-9CB2429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5" y="427038"/>
            <a:ext cx="3670300" cy="1493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4EAF4E-D710-450E-BF30-81803E198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37113" y="922338"/>
            <a:ext cx="5761037" cy="45481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6926FF-84D1-4214-AD7D-15AF3C54E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225" y="1920875"/>
            <a:ext cx="3670300" cy="3557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B2AE98-BE4C-4BFA-8E11-A4A8466DF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5B18A6-E6EC-4B55-A9CF-40AB3B03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9F2FD7-E202-4C54-8441-63640B7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5779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641081" y="284481"/>
            <a:ext cx="2453640" cy="542438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4481" y="284481"/>
            <a:ext cx="7716520" cy="55117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786898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253741" y="2256876"/>
            <a:ext cx="7266093" cy="189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16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16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24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16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1" y="1973580"/>
            <a:ext cx="245364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792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BC691-E03F-4210-879B-95ACE9E8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03FC2F-5E61-4CFB-8FEA-729850902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8CC25F-8C4D-435D-A0FD-271E32F0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027318-5E35-4B34-8FA5-8B37490E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1EC8A0-8750-45EA-9C76-5FEC3F6C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53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5F080D-C831-4EE2-99D7-746EC2A9B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43875" y="341313"/>
            <a:ext cx="2452688" cy="542448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CD1BD3-1028-40D3-8A3A-A9361A5D4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82638" y="341313"/>
            <a:ext cx="7208837" cy="542448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7582A-9524-466A-A677-EEB5B228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F81C18-F3D4-42E5-9B29-6BE63D8C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CC1537-0EEB-4008-A9AF-CD8C4E1B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00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2400" y="1047539"/>
            <a:ext cx="8534400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400" y="3361902"/>
            <a:ext cx="8534400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3639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>
            <a:spLocks noGrp="1"/>
          </p:cNvSpPr>
          <p:nvPr>
            <p:ph type="subTitle" idx="1"/>
          </p:nvPr>
        </p:nvSpPr>
        <p:spPr>
          <a:xfrm>
            <a:off x="387894" y="3013081"/>
            <a:ext cx="10603413" cy="98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540" i="0" u="none" strike="noStrike" cap="none">
                <a:solidFill>
                  <a:srgbClr val="FFFFFF"/>
                </a:solidFill>
              </a:defRPr>
            </a:lvl1pPr>
            <a:lvl2pPr marL="502908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2pPr>
            <a:lvl3pPr marL="1005815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3pPr>
            <a:lvl4pPr marL="1508722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4pPr>
            <a:lvl5pPr marL="201163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5pPr>
            <a:lvl6pPr marL="2514537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6pPr>
            <a:lvl7pPr marL="3017445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7pPr>
            <a:lvl8pPr marL="3520352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8pPr>
            <a:lvl9pPr marL="4023259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2" name="Google Shape;18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16" y="6069157"/>
            <a:ext cx="591858" cy="29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4"/>
          <p:cNvSpPr txBox="1">
            <a:spLocks noGrp="1"/>
          </p:cNvSpPr>
          <p:nvPr>
            <p:ph type="title"/>
          </p:nvPr>
        </p:nvSpPr>
        <p:spPr>
          <a:xfrm>
            <a:off x="387894" y="2058063"/>
            <a:ext cx="10603413" cy="119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300" b="1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9482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>
            <a:spLocks noGrp="1"/>
          </p:cNvSpPr>
          <p:nvPr>
            <p:ph type="title"/>
          </p:nvPr>
        </p:nvSpPr>
        <p:spPr>
          <a:xfrm>
            <a:off x="293067" y="490965"/>
            <a:ext cx="10603413" cy="82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A17EE"/>
              </a:buClr>
              <a:buSzPts val="1400"/>
              <a:buNone/>
              <a:defRPr sz="1980" b="1" i="0" u="none" strike="noStrike" cap="none">
                <a:solidFill>
                  <a:srgbClr val="5A17EE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title" idx="2"/>
          </p:nvPr>
        </p:nvSpPr>
        <p:spPr>
          <a:xfrm>
            <a:off x="293067" y="277325"/>
            <a:ext cx="10603413" cy="40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100" b="1" i="0" u="none" strike="noStrike" cap="none">
                <a:solidFill>
                  <a:srgbClr val="757575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45"/>
          <p:cNvSpPr txBox="1">
            <a:spLocks noGrp="1"/>
          </p:cNvSpPr>
          <p:nvPr>
            <p:ph type="body" idx="1"/>
          </p:nvPr>
        </p:nvSpPr>
        <p:spPr>
          <a:xfrm>
            <a:off x="293067" y="1499058"/>
            <a:ext cx="10603413" cy="432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2908" marR="0" lvl="0" indent="-2514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1pPr>
            <a:lvl2pPr marL="1005815" marR="0" lvl="1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2pPr>
            <a:lvl3pPr marL="1508722" marR="0" lvl="2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3pPr>
            <a:lvl4pPr marL="2011630" marR="0" lvl="3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4pPr>
            <a:lvl5pPr marL="2514537" marR="0" lvl="4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5pPr>
            <a:lvl6pPr marL="3017445" marR="0" lvl="5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6pPr>
            <a:lvl7pPr marL="3520352" marR="0" lvl="6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7pPr>
            <a:lvl8pPr marL="4023259" marR="0" lvl="7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8pPr>
            <a:lvl9pPr marL="4526167" marR="0" lvl="8" indent="-251453" algn="l" rtl="0">
              <a:lnSpc>
                <a:spcPct val="115000"/>
              </a:lnSpc>
              <a:spcBef>
                <a:spcPts val="1760"/>
              </a:spcBef>
              <a:spcAft>
                <a:spcPts val="176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235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70221F-B561-443D-BF81-93CCD286C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974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/>
          <p:nvPr/>
        </p:nvSpPr>
        <p:spPr>
          <a:xfrm>
            <a:off x="-77934" y="-103911"/>
            <a:ext cx="11522187" cy="657328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387894" y="2026424"/>
            <a:ext cx="10603413" cy="209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300" b="1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91" name="Google Shape;19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6" y="6067197"/>
            <a:ext cx="636691" cy="31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6" descr="circuit-pattern.png"/>
          <p:cNvPicPr preferRelativeResize="0"/>
          <p:nvPr/>
        </p:nvPicPr>
        <p:blipFill rotWithShape="1">
          <a:blip r:embed="rId3">
            <a:alphaModFix amt="89000"/>
          </a:blip>
          <a:srcRect/>
          <a:stretch/>
        </p:blipFill>
        <p:spPr>
          <a:xfrm>
            <a:off x="-88418" y="-122857"/>
            <a:ext cx="11668506" cy="657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693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387894" y="2026424"/>
            <a:ext cx="10603413" cy="209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300" b="1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16" y="6069157"/>
            <a:ext cx="591858" cy="290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33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ro (no Rasa logo)">
  <p:cSld name="Hero (no Rasa logo)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8" descr="pattern-b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7934" y="-103911"/>
            <a:ext cx="11668533" cy="657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8"/>
          <p:cNvSpPr/>
          <p:nvPr/>
        </p:nvSpPr>
        <p:spPr>
          <a:xfrm>
            <a:off x="-77934" y="-103911"/>
            <a:ext cx="11522187" cy="657328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48" descr="circuit-pattern.png"/>
          <p:cNvPicPr preferRelativeResize="0"/>
          <p:nvPr/>
        </p:nvPicPr>
        <p:blipFill rotWithShape="1">
          <a:blip r:embed="rId3">
            <a:alphaModFix amt="89000"/>
          </a:blip>
          <a:srcRect/>
          <a:stretch/>
        </p:blipFill>
        <p:spPr>
          <a:xfrm>
            <a:off x="-88418" y="-122857"/>
            <a:ext cx="11668533" cy="6573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985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>
            <a:spLocks noGrp="1"/>
          </p:cNvSpPr>
          <p:nvPr>
            <p:ph type="ctrTitle"/>
          </p:nvPr>
        </p:nvSpPr>
        <p:spPr>
          <a:xfrm>
            <a:off x="1422400" y="1047540"/>
            <a:ext cx="8534400" cy="222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subTitle" idx="1"/>
          </p:nvPr>
        </p:nvSpPr>
        <p:spPr>
          <a:xfrm>
            <a:off x="1422400" y="3361902"/>
            <a:ext cx="8534400" cy="1545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77181" marR="0" lvl="1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54361" marR="0" lvl="2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31542" marR="0" lvl="3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08722" marR="0" lvl="4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03" marR="0" lvl="5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63083" marR="0" lvl="6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40264" marR="0" lvl="7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7445" marR="0" lvl="8" indent="0" algn="ctr" rtl="0">
              <a:lnSpc>
                <a:spcPct val="90000"/>
              </a:lnSpc>
              <a:spcBef>
                <a:spcPts val="1760"/>
              </a:spcBef>
              <a:spcAft>
                <a:spcPts val="176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dt" idx="10"/>
          </p:nvPr>
        </p:nvSpPr>
        <p:spPr>
          <a:xfrm>
            <a:off x="782320" y="5932595"/>
            <a:ext cx="2560320" cy="34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77181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54361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31542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08722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0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63083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40264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7445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ftr" idx="11"/>
          </p:nvPr>
        </p:nvSpPr>
        <p:spPr>
          <a:xfrm>
            <a:off x="3769360" y="5932595"/>
            <a:ext cx="3840480" cy="34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77181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54361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31542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08722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0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63083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40264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7445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sldNum" idx="12"/>
          </p:nvPr>
        </p:nvSpPr>
        <p:spPr>
          <a:xfrm>
            <a:off x="8036560" y="5932595"/>
            <a:ext cx="2560320" cy="34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36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body" idx="1"/>
          </p:nvPr>
        </p:nvSpPr>
        <p:spPr>
          <a:xfrm>
            <a:off x="387894" y="1434191"/>
            <a:ext cx="10603413" cy="436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2908" lvl="0" indent="-25145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005815" lvl="1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2pPr>
            <a:lvl3pPr marL="1508722" lvl="2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3pPr>
            <a:lvl4pPr marL="2011630" lvl="3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4pPr>
            <a:lvl5pPr marL="2514537" lvl="4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5pPr>
            <a:lvl6pPr marL="3017445" lvl="5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6pPr>
            <a:lvl7pPr marL="3520352" lvl="6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7pPr>
            <a:lvl8pPr marL="4023259" lvl="7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8pPr>
            <a:lvl9pPr marL="4526167" lvl="8" indent="-251453" rtl="0">
              <a:spcBef>
                <a:spcPts val="1760"/>
              </a:spcBef>
              <a:spcAft>
                <a:spcPts val="176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sldNum" idx="12"/>
          </p:nvPr>
        </p:nvSpPr>
        <p:spPr>
          <a:xfrm>
            <a:off x="10543503" y="5803116"/>
            <a:ext cx="682827" cy="48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09" name="Google Shape;209;p50"/>
          <p:cNvSpPr txBox="1">
            <a:spLocks noGrp="1"/>
          </p:cNvSpPr>
          <p:nvPr>
            <p:ph type="title"/>
          </p:nvPr>
        </p:nvSpPr>
        <p:spPr>
          <a:xfrm>
            <a:off x="387894" y="174503"/>
            <a:ext cx="10603413" cy="933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4703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1"/>
          <p:cNvPicPr preferRelativeResize="0"/>
          <p:nvPr/>
        </p:nvPicPr>
        <p:blipFill rotWithShape="1">
          <a:blip r:embed="rId2">
            <a:alphaModFix/>
          </a:blip>
          <a:srcRect t="4203" b="4212"/>
          <a:stretch/>
        </p:blipFill>
        <p:spPr>
          <a:xfrm>
            <a:off x="-88418" y="-122857"/>
            <a:ext cx="11668504" cy="657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1"/>
          <p:cNvSpPr txBox="1">
            <a:spLocks noGrp="1"/>
          </p:cNvSpPr>
          <p:nvPr>
            <p:ph type="title"/>
          </p:nvPr>
        </p:nvSpPr>
        <p:spPr>
          <a:xfrm>
            <a:off x="387894" y="2026424"/>
            <a:ext cx="10603413" cy="209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300" b="1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13" name="Google Shape;2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6" y="6067197"/>
            <a:ext cx="636691" cy="312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982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1E032D4-08A5-41CC-B07D-A05AD681D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30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70221F-B561-443D-BF81-93CCD286C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65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F63BACB-B365-4ABD-B1B6-DAE945883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56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Title Slide" preserve="1">
  <p:cSld name="*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82179" y="2391542"/>
            <a:ext cx="9672320" cy="1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Open Sans"/>
              <a:buNone/>
              <a:defRPr sz="4400">
                <a:solidFill>
                  <a:schemeClr val="accent1"/>
                </a:solidFill>
              </a:defRPr>
            </a:lvl1pPr>
            <a:lvl2pPr marL="0" marR="0" lvl="1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9779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9779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9779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14495" y="3641431"/>
            <a:ext cx="9672320" cy="6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Open Sans"/>
              <a:buNone/>
              <a:defRPr sz="1760">
                <a:solidFill>
                  <a:schemeClr val="accent6"/>
                </a:solidFill>
              </a:defRPr>
            </a:lvl1pPr>
            <a:lvl2pPr marL="502920" marR="0" lvl="1" indent="0" algn="ctr" rtl="0">
              <a:spcBef>
                <a:spcPts val="33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/>
            </a:lvl2pPr>
            <a:lvl3pPr marL="1005840" marR="0" lvl="2" indent="0" algn="ctr" rtl="0">
              <a:spcBef>
                <a:spcPts val="33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/>
            </a:lvl3pPr>
            <a:lvl4pPr marL="1508760" marR="0" lvl="3" indent="0" algn="ctr" rtl="0">
              <a:spcBef>
                <a:spcPts val="22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Open Sans"/>
              <a:buNone/>
              <a:defRPr/>
            </a:lvl4pPr>
            <a:lvl5pPr marL="2011680" marR="0" lvl="4" indent="0" algn="ctr" rtl="0">
              <a:spcBef>
                <a:spcPts val="22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Open Sans"/>
              <a:buNone/>
              <a:defRPr/>
            </a:lvl5pPr>
            <a:lvl6pPr marL="2514600" marR="0" lvl="5" indent="0" algn="ctr" rtl="0">
              <a:spcBef>
                <a:spcPts val="44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Open Sans"/>
              <a:buNone/>
              <a:defRPr/>
            </a:lvl6pPr>
            <a:lvl7pPr marL="3017520" marR="0" lvl="6" indent="0" algn="ctr" rtl="0">
              <a:spcBef>
                <a:spcPts val="44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/>
            </a:lvl7pPr>
            <a:lvl8pPr marL="3520440" marR="0" lvl="7" indent="0" algn="ctr" rtl="0">
              <a:spcBef>
                <a:spcPts val="44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Open Sans"/>
              <a:buNone/>
              <a:defRPr/>
            </a:lvl8pPr>
            <a:lvl9pPr marL="4023360" marR="0" lvl="8" indent="0" algn="ctr" rtl="0">
              <a:spcBef>
                <a:spcPts val="44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Open Sans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729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1E032D4-08A5-41CC-B07D-A05AD681D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10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Title, content " preserve="1">
  <p:cSld name="*Title, content 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63005" y="417464"/>
            <a:ext cx="10492907" cy="5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923" y="1255801"/>
            <a:ext cx="10492907" cy="422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2920" lvl="0" indent="-377190" algn="l" rtl="0">
              <a:spcBef>
                <a:spcPts val="440"/>
              </a:spcBef>
              <a:spcAft>
                <a:spcPts val="0"/>
              </a:spcAft>
              <a:buClr>
                <a:srgbClr val="6E6E6E"/>
              </a:buClr>
              <a:buSzPts val="1800"/>
              <a:buFont typeface="Open Sans"/>
              <a:buChar char="•"/>
              <a:defRPr/>
            </a:lvl1pPr>
            <a:lvl2pPr marL="1005840" lvl="1" indent="-349250" algn="l" rtl="0">
              <a:spcBef>
                <a:spcPts val="330"/>
              </a:spcBef>
              <a:spcAft>
                <a:spcPts val="0"/>
              </a:spcAft>
              <a:buClr>
                <a:srgbClr val="6E6E6E"/>
              </a:buClr>
              <a:buSzPts val="1400"/>
              <a:buFont typeface="Open Sans"/>
              <a:buChar char="–"/>
              <a:defRPr/>
            </a:lvl2pPr>
            <a:lvl3pPr marL="1508760" lvl="2" indent="-349250" algn="l" rtl="0">
              <a:spcBef>
                <a:spcPts val="330"/>
              </a:spcBef>
              <a:spcAft>
                <a:spcPts val="0"/>
              </a:spcAft>
              <a:buClr>
                <a:srgbClr val="6E6E6E"/>
              </a:buClr>
              <a:buSzPts val="1400"/>
              <a:buFont typeface="Open Sans"/>
              <a:buChar char="•"/>
              <a:defRPr/>
            </a:lvl3pPr>
            <a:lvl4pPr marL="2011680" lvl="3" indent="-335280" algn="l" rtl="0">
              <a:spcBef>
                <a:spcPts val="220"/>
              </a:spcBef>
              <a:spcAft>
                <a:spcPts val="0"/>
              </a:spcAft>
              <a:buClr>
                <a:srgbClr val="6E6E6E"/>
              </a:buClr>
              <a:buSzPts val="1200"/>
              <a:buFont typeface="Open Sans"/>
              <a:buChar char="–"/>
              <a:defRPr/>
            </a:lvl4pPr>
            <a:lvl5pPr marL="2514600" lvl="4" indent="-321310" algn="l" rtl="0">
              <a:spcBef>
                <a:spcPts val="220"/>
              </a:spcBef>
              <a:spcAft>
                <a:spcPts val="0"/>
              </a:spcAft>
              <a:buClr>
                <a:srgbClr val="6E6E6E"/>
              </a:buClr>
              <a:buSzPts val="1000"/>
              <a:buFont typeface="Open Sans"/>
              <a:buChar char="»"/>
              <a:defRPr/>
            </a:lvl5pPr>
            <a:lvl6pPr marL="3017520" lvl="5" indent="-33528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  <a:defRPr/>
            </a:lvl6pPr>
            <a:lvl7pPr marL="3520440" lvl="6" indent="-3492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/>
            </a:lvl7pPr>
            <a:lvl8pPr marL="4023360" lvl="7" indent="-36322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/>
            </a:lvl8pPr>
            <a:lvl9pPr marL="4526280" lvl="8" indent="-37719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2"/>
          </p:nvPr>
        </p:nvSpPr>
        <p:spPr>
          <a:xfrm>
            <a:off x="139564" y="64412"/>
            <a:ext cx="10318187" cy="4965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440"/>
              </a:spcBef>
              <a:spcAft>
                <a:spcPts val="0"/>
              </a:spcAft>
              <a:buNone/>
              <a:defRPr sz="1210">
                <a:solidFill>
                  <a:schemeClr val="accent6"/>
                </a:solidFill>
              </a:defRPr>
            </a:lvl1pPr>
            <a:lvl2pPr lvl="1" rtl="0">
              <a:spcBef>
                <a:spcPts val="4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4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00049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eneral" preserve="1">
  <p:cSld name="*Section Title - Gener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>
            <a:off x="373" y="0"/>
            <a:ext cx="11378827" cy="6400800"/>
          </a:xfrm>
          <a:prstGeom prst="rect">
            <a:avLst/>
          </a:prstGeom>
          <a:solidFill>
            <a:srgbClr val="4184F3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569178" y="2126300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569183" y="3289221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350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eneral white" preserve="1">
  <p:cSld name="*Section Title - General whi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569178" y="2126300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569183" y="3289221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200"/>
              <a:buFont typeface="Open Sans"/>
              <a:buNone/>
              <a:defRPr sz="132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-5383" y="5998348"/>
            <a:ext cx="11378827" cy="402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80"/>
          </a:p>
        </p:txBody>
      </p:sp>
    </p:spTree>
    <p:extLst>
      <p:ext uri="{BB962C8B-B14F-4D97-AF65-F5344CB8AC3E}">
        <p14:creationId xmlns:p14="http://schemas.microsoft.com/office/powerpoint/2010/main" val="9566304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Blue" preserve="1">
  <p:cSld name="*Section Title - Google for Work Blu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34" name="Shape 34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35" name="Shape 35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36" name="Shape 36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37" name="Shape 37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38" name="Shape 38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2109920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Red" preserve="1">
  <p:cSld name="*Section Title - Google for Work Red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43" name="Shape 43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44" name="Shape 44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45" name="Shape 45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46" name="Shape 46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47" name="Shape 47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22073842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Yellow" preserve="1">
  <p:cSld name="*Section Title - Google for Work Yellow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2" name="Shape 52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53" name="Shape 53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54" name="Shape 54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55" name="Shape 55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56" name="Shape 56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42715210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Green" preserve="1">
  <p:cSld name="*Section Title - Google for Work Gree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61" name="Shape 61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62" name="Shape 62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63" name="Shape 63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64" name="Shape 64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65" name="Shape 65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27605178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Gray" preserve="1">
  <p:cSld name="*Section Title - Google for Work Gra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71" name="Shape 71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72" name="Shape 72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73" name="Shape 73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74" name="Shape 74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1626841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Title, subtitle only" preserve="1">
  <p:cSld name="*Title, sub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3005" y="417464"/>
            <a:ext cx="10492907" cy="5891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139564" y="64412"/>
            <a:ext cx="10318187" cy="4965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440"/>
              </a:spcBef>
              <a:spcAft>
                <a:spcPts val="0"/>
              </a:spcAft>
              <a:buNone/>
              <a:defRPr sz="1210">
                <a:solidFill>
                  <a:schemeClr val="accent6"/>
                </a:solidFill>
              </a:defRPr>
            </a:lvl1pPr>
            <a:lvl2pPr lvl="1" rtl="0">
              <a:spcBef>
                <a:spcPts val="4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4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9400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853440" y="1970382"/>
            <a:ext cx="9672320" cy="144330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52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52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52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52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52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52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52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528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853440" y="3534288"/>
            <a:ext cx="9672320" cy="97664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6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70221F-B561-443D-BF81-93CCD286C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65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preserve="1">
  <p:cSld name="Blank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11378827" cy="64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433" tIns="37703" rIns="75433" bIns="37703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80"/>
          </a:p>
        </p:txBody>
      </p:sp>
    </p:spTree>
    <p:extLst>
      <p:ext uri="{BB962C8B-B14F-4D97-AF65-F5344CB8AC3E}">
        <p14:creationId xmlns:p14="http://schemas.microsoft.com/office/powerpoint/2010/main" val="39727795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>
  <p:cSld name="1_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254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kye Slide" preserve="1">
  <p:cSld name="Blue Sky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11379200" cy="6400800"/>
          </a:xfrm>
          <a:prstGeom prst="rect">
            <a:avLst/>
          </a:prstGeom>
          <a:gradFill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7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 preserve="1">
  <p:cSld name="Default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cxnSp>
        <p:nvCxnSpPr>
          <p:cNvPr id="101" name="Shape 101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14420798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Agenda" preserve="1">
  <p:cSld name="Presentation Agenda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07" name="Shape 107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2052600"/>
            <a:ext cx="11379200" cy="368032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357257" y="3757772"/>
            <a:ext cx="311360" cy="311360"/>
            <a:chOff x="287082" y="3019638"/>
            <a:chExt cx="250200" cy="250200"/>
          </a:xfrm>
        </p:grpSpPr>
        <p:sp>
          <p:nvSpPr>
            <p:cNvPr id="113" name="Shape 113"/>
            <p:cNvSpPr/>
            <p:nvPr/>
          </p:nvSpPr>
          <p:spPr>
            <a:xfrm>
              <a:off x="369098" y="3086272"/>
              <a:ext cx="68100" cy="11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87082" y="3019638"/>
              <a:ext cx="250200" cy="25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0710506" y="3757772"/>
            <a:ext cx="311360" cy="311360"/>
            <a:chOff x="8606656" y="3019638"/>
            <a:chExt cx="250200" cy="250200"/>
          </a:xfrm>
        </p:grpSpPr>
        <p:sp>
          <p:nvSpPr>
            <p:cNvPr id="116" name="Shape 116"/>
            <p:cNvSpPr/>
            <p:nvPr/>
          </p:nvSpPr>
          <p:spPr>
            <a:xfrm rot="10800000">
              <a:off x="8706802" y="3086264"/>
              <a:ext cx="68100" cy="11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8606656" y="3019638"/>
              <a:ext cx="250200" cy="25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Shape 103">
            <a:extLst>
              <a:ext uri="{FF2B5EF4-FFF2-40B4-BE49-F238E27FC236}">
                <a16:creationId xmlns:a16="http://schemas.microsoft.com/office/drawing/2014/main" id="{6F875DC1-3889-48EF-B11C-8F8CCC474431}"/>
              </a:ext>
            </a:extLst>
          </p:cNvPr>
          <p:cNvSpPr/>
          <p:nvPr userDrawn="1"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04">
            <a:extLst>
              <a:ext uri="{FF2B5EF4-FFF2-40B4-BE49-F238E27FC236}">
                <a16:creationId xmlns:a16="http://schemas.microsoft.com/office/drawing/2014/main" id="{3D842E01-B331-4EB2-8DAC-E8C3EAF49393}"/>
              </a:ext>
            </a:extLst>
          </p:cNvPr>
          <p:cNvSpPr txBox="1"/>
          <p:nvPr userDrawn="1"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229744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o We Are Page" preserve="1">
  <p:cSld name="Who We Are P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2052600"/>
            <a:ext cx="11379200" cy="368032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1" name="Shape 121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/>
          <p:nvPr userDrawn="1"/>
        </p:nvSpPr>
        <p:spPr>
          <a:xfrm>
            <a:off x="10742090" y="379309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  <p:grpSp>
        <p:nvGrpSpPr>
          <p:cNvPr id="125" name="Shape 125"/>
          <p:cNvGrpSpPr/>
          <p:nvPr/>
        </p:nvGrpSpPr>
        <p:grpSpPr>
          <a:xfrm>
            <a:off x="10664048" y="5922315"/>
            <a:ext cx="503600" cy="219520"/>
            <a:chOff x="8569325" y="4759003"/>
            <a:chExt cx="404678" cy="176400"/>
          </a:xfrm>
        </p:grpSpPr>
        <p:sp>
          <p:nvSpPr>
            <p:cNvPr id="126" name="Shape 126"/>
            <p:cNvSpPr/>
            <p:nvPr/>
          </p:nvSpPr>
          <p:spPr>
            <a:xfrm>
              <a:off x="8627179" y="4806007"/>
              <a:ext cx="48000" cy="8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8569325" y="4759003"/>
              <a:ext cx="176400" cy="17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10800000">
              <a:off x="8868284" y="4806032"/>
              <a:ext cx="48000" cy="8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8797603" y="4759003"/>
              <a:ext cx="176400" cy="17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9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Number" preserve="1">
  <p:cSld name="Blank Slide with 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3">
            <a:extLst>
              <a:ext uri="{FF2B5EF4-FFF2-40B4-BE49-F238E27FC236}">
                <a16:creationId xmlns:a16="http://schemas.microsoft.com/office/drawing/2014/main" id="{CBBEEB93-63F8-4E61-B884-0B76E7732C17}"/>
              </a:ext>
            </a:extLst>
          </p:cNvPr>
          <p:cNvSpPr/>
          <p:nvPr userDrawn="1"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752CAB41-4BE5-4ACA-B7E8-4AE0EB43DB28}"/>
              </a:ext>
            </a:extLst>
          </p:cNvPr>
          <p:cNvSpPr txBox="1"/>
          <p:nvPr userDrawn="1"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5945795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Overview Slide" preserve="1">
  <p:cSld name="Portfolio Overview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35" name="Shape 135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10664048" y="5922315"/>
            <a:ext cx="503600" cy="219520"/>
            <a:chOff x="8569325" y="4759003"/>
            <a:chExt cx="404678" cy="176400"/>
          </a:xfrm>
        </p:grpSpPr>
        <p:sp>
          <p:nvSpPr>
            <p:cNvPr id="140" name="Shape 140"/>
            <p:cNvSpPr/>
            <p:nvPr/>
          </p:nvSpPr>
          <p:spPr>
            <a:xfrm>
              <a:off x="8627179" y="4806007"/>
              <a:ext cx="48000" cy="8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8569325" y="4759003"/>
              <a:ext cx="176400" cy="17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rot="10800000">
              <a:off x="8868284" y="4806032"/>
              <a:ext cx="48000" cy="8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8797603" y="4759003"/>
              <a:ext cx="176400" cy="17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Shape 144"/>
          <p:cNvSpPr/>
          <p:nvPr/>
        </p:nvSpPr>
        <p:spPr>
          <a:xfrm>
            <a:off x="0" y="2052602"/>
            <a:ext cx="11379200" cy="4348213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Shape 145"/>
          <p:cNvGrpSpPr/>
          <p:nvPr/>
        </p:nvGrpSpPr>
        <p:grpSpPr>
          <a:xfrm>
            <a:off x="357257" y="3757772"/>
            <a:ext cx="311360" cy="311360"/>
            <a:chOff x="287082" y="3019638"/>
            <a:chExt cx="250200" cy="250200"/>
          </a:xfrm>
        </p:grpSpPr>
        <p:sp>
          <p:nvSpPr>
            <p:cNvPr id="146" name="Shape 146"/>
            <p:cNvSpPr/>
            <p:nvPr/>
          </p:nvSpPr>
          <p:spPr>
            <a:xfrm>
              <a:off x="369098" y="3086272"/>
              <a:ext cx="68100" cy="11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87082" y="3019638"/>
              <a:ext cx="250200" cy="25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Shape 148"/>
          <p:cNvGrpSpPr/>
          <p:nvPr/>
        </p:nvGrpSpPr>
        <p:grpSpPr>
          <a:xfrm>
            <a:off x="10710506" y="3757772"/>
            <a:ext cx="311360" cy="311360"/>
            <a:chOff x="8606656" y="3019638"/>
            <a:chExt cx="250200" cy="250200"/>
          </a:xfrm>
        </p:grpSpPr>
        <p:sp>
          <p:nvSpPr>
            <p:cNvPr id="149" name="Shape 149"/>
            <p:cNvSpPr/>
            <p:nvPr/>
          </p:nvSpPr>
          <p:spPr>
            <a:xfrm rot="10800000">
              <a:off x="8706802" y="3086264"/>
              <a:ext cx="68100" cy="11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8606656" y="3019638"/>
              <a:ext cx="250200" cy="25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6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cution Cycle Page 1" preserve="1">
  <p:cSld name="Prodcution Cycle Page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0" y="2052602"/>
            <a:ext cx="11379200" cy="4348213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4" name="Shape 154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299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cution Cycle Page 2" preserve="1">
  <p:cSld name="Prodcution Cycle Pag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0" y="1"/>
            <a:ext cx="11379200" cy="4348213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46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ody Text">
  <p:cSld name="2_Body 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43790" y="762408"/>
            <a:ext cx="9820249" cy="69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 i="0" u="none" strike="noStrike" cap="none">
                <a:solidFill>
                  <a:schemeClr val="dk2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903065" y="2025498"/>
            <a:ext cx="5416499" cy="341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2920" marR="0" lvl="0" indent="-25146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40" i="0" u="none" strike="noStrike" cap="none">
                <a:solidFill>
                  <a:schemeClr val="dk2"/>
                </a:solidFill>
              </a:defRPr>
            </a:lvl1pPr>
            <a:lvl2pPr marL="1005840" marR="0" lvl="1" indent="-25146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980" i="0" u="none" strike="noStrike" cap="none">
                <a:solidFill>
                  <a:schemeClr val="dk2"/>
                </a:solidFill>
              </a:defRPr>
            </a:lvl2pPr>
            <a:lvl3pPr marL="1508760" marR="0" lvl="2" indent="-25146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540" i="0" u="none" strike="noStrike" cap="none">
                <a:solidFill>
                  <a:schemeClr val="accent1"/>
                </a:solidFill>
              </a:defRPr>
            </a:lvl3pPr>
            <a:lvl4pPr marL="2011680" marR="0" lvl="3" indent="-25146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40" i="0" u="none" strike="noStrike" cap="none">
                <a:solidFill>
                  <a:schemeClr val="dk2"/>
                </a:solidFill>
              </a:defRPr>
            </a:lvl4pPr>
            <a:lvl5pPr marL="2514600" marR="0" lvl="4" indent="-25146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40" i="0" u="none" strike="noStrike" cap="none">
                <a:solidFill>
                  <a:schemeClr val="dk2"/>
                </a:solidFill>
              </a:defRPr>
            </a:lvl5pPr>
            <a:lvl6pPr marL="3017520" marR="0" lvl="5" indent="-37719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80" i="0" u="none" strike="noStrike" cap="none">
                <a:solidFill>
                  <a:schemeClr val="dk1"/>
                </a:solidFill>
              </a:defRPr>
            </a:lvl6pPr>
            <a:lvl7pPr marL="3520440" marR="0" lvl="6" indent="-37719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80" i="0" u="none" strike="noStrike" cap="none">
                <a:solidFill>
                  <a:schemeClr val="dk1"/>
                </a:solidFill>
              </a:defRPr>
            </a:lvl7pPr>
            <a:lvl8pPr marL="4023360" marR="0" lvl="7" indent="-37719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80" i="0" u="none" strike="noStrike" cap="none">
                <a:solidFill>
                  <a:schemeClr val="dk1"/>
                </a:solidFill>
              </a:defRPr>
            </a:lvl8pPr>
            <a:lvl9pPr marL="4526280" marR="0" lvl="8" indent="-37719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8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3459277" y="2194547"/>
            <a:ext cx="0" cy="33252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526963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Sky Slide" preserve="1">
  <p:cSld name="Dark Sky Slid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0"/>
            <a:ext cx="11379200" cy="6400800"/>
          </a:xfrm>
          <a:prstGeom prst="rect">
            <a:avLst/>
          </a:prstGeom>
          <a:gradFill>
            <a:gsLst>
              <a:gs pos="0">
                <a:srgbClr val="283C50"/>
              </a:gs>
              <a:gs pos="50000">
                <a:srgbClr val="36516C"/>
              </a:gs>
              <a:gs pos="100000">
                <a:srgbClr val="324B64"/>
              </a:gs>
            </a:gsLst>
            <a:lin ang="5400012" scaled="0"/>
          </a:gra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158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Slide" preserve="1">
  <p:cSld name="General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1881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87" y="-187"/>
            <a:ext cx="1066987" cy="106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13" y="1"/>
            <a:ext cx="10312587" cy="1066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87" y="1"/>
            <a:ext cx="11379200" cy="10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3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46945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 1" preserve="1">
  <p:cSld name="Default Slide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554052" y="399706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9" name="Shape 169"/>
          <p:cNvCxnSpPr/>
          <p:nvPr/>
        </p:nvCxnSpPr>
        <p:spPr>
          <a:xfrm>
            <a:off x="5120609" y="1248740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" name="Shape 103">
            <a:extLst>
              <a:ext uri="{FF2B5EF4-FFF2-40B4-BE49-F238E27FC236}">
                <a16:creationId xmlns:a16="http://schemas.microsoft.com/office/drawing/2014/main" id="{DAE1AD72-A019-4EB7-BBE3-E9E3A67B5407}"/>
              </a:ext>
            </a:extLst>
          </p:cNvPr>
          <p:cNvSpPr/>
          <p:nvPr userDrawn="1"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04">
            <a:extLst>
              <a:ext uri="{FF2B5EF4-FFF2-40B4-BE49-F238E27FC236}">
                <a16:creationId xmlns:a16="http://schemas.microsoft.com/office/drawing/2014/main" id="{59B775AB-4403-4DB4-840F-72F4316456B4}"/>
              </a:ext>
            </a:extLst>
          </p:cNvPr>
          <p:cNvSpPr txBox="1"/>
          <p:nvPr userDrawn="1"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39735360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with text only" preserve="1">
  <p:cSld name="Page with text 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510409" y="1546405"/>
            <a:ext cx="10460427" cy="436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2920" lvl="0" indent="-377190" rtl="0">
              <a:spcBef>
                <a:spcPts val="0"/>
              </a:spcBef>
              <a:spcAft>
                <a:spcPts val="0"/>
              </a:spcAft>
              <a:buClrTx/>
              <a:buSzPts val="1800"/>
              <a:buChar char="•"/>
              <a:defRPr>
                <a:solidFill>
                  <a:schemeClr val="tx2"/>
                </a:solidFill>
              </a:defRPr>
            </a:lvl1pPr>
            <a:lvl2pPr marL="1005840" lvl="1" indent="-34925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Char char="–"/>
              <a:defRPr>
                <a:solidFill>
                  <a:srgbClr val="D9D9D9"/>
                </a:solidFill>
              </a:defRPr>
            </a:lvl2pPr>
            <a:lvl3pPr marL="1508760" lvl="2" indent="-34925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>
                <a:solidFill>
                  <a:srgbClr val="D9D9D9"/>
                </a:solidFill>
              </a:defRPr>
            </a:lvl3pPr>
            <a:lvl4pPr marL="2011680" lvl="3" indent="-33528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514600" lvl="4" indent="-321310" rtl="0">
              <a:spcBef>
                <a:spcPts val="0"/>
              </a:spcBef>
              <a:spcAft>
                <a:spcPts val="0"/>
              </a:spcAft>
              <a:buSzPts val="1000"/>
              <a:buChar char="»"/>
              <a:defRPr/>
            </a:lvl5pPr>
            <a:lvl6pPr marL="3017520" lvl="5" indent="-33528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marL="3520440" lvl="6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4023360" lvl="7" indent="-36322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8pPr>
            <a:lvl9pPr marL="4526280" lvl="8" indent="-37719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09387" y="48611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300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9pPr>
          </a:lstStyle>
          <a:p>
            <a:endParaRPr dirty="0"/>
          </a:p>
        </p:txBody>
      </p:sp>
      <p:cxnSp>
        <p:nvCxnSpPr>
          <p:cNvPr id="5" name="Shape 169">
            <a:extLst>
              <a:ext uri="{FF2B5EF4-FFF2-40B4-BE49-F238E27FC236}">
                <a16:creationId xmlns:a16="http://schemas.microsoft.com/office/drawing/2014/main" id="{6C02A3DD-9A30-46BA-A898-B221EFA88F65}"/>
              </a:ext>
            </a:extLst>
          </p:cNvPr>
          <p:cNvCxnSpPr/>
          <p:nvPr userDrawn="1"/>
        </p:nvCxnSpPr>
        <p:spPr>
          <a:xfrm>
            <a:off x="5120609" y="1248740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" name="Shape 103">
            <a:extLst>
              <a:ext uri="{FF2B5EF4-FFF2-40B4-BE49-F238E27FC236}">
                <a16:creationId xmlns:a16="http://schemas.microsoft.com/office/drawing/2014/main" id="{3A901F4D-B09D-4D24-9EA2-0E19015F24E2}"/>
              </a:ext>
            </a:extLst>
          </p:cNvPr>
          <p:cNvSpPr/>
          <p:nvPr userDrawn="1"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04">
            <a:extLst>
              <a:ext uri="{FF2B5EF4-FFF2-40B4-BE49-F238E27FC236}">
                <a16:creationId xmlns:a16="http://schemas.microsoft.com/office/drawing/2014/main" id="{050AF202-B37A-4324-9EF2-08365CDF29D3}"/>
              </a:ext>
            </a:extLst>
          </p:cNvPr>
          <p:cNvSpPr txBox="1"/>
          <p:nvPr userDrawn="1"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32803744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Quote" preserve="1">
  <p:cSld name="Pull Quot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93757" y="6030879"/>
            <a:ext cx="10659413" cy="18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502920" lvl="0" indent="-25146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marL="1005840" lvl="1" indent="-34925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508760" lvl="2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2011680" lvl="3" indent="-33528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514600" lvl="4" indent="-25146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/>
            </a:lvl5pPr>
            <a:lvl6pPr marL="3017520" lvl="5" indent="-33528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marL="3520440" lvl="6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4023360" lvl="7" indent="-36322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8pPr>
            <a:lvl9pPr marL="4526280" lvl="8" indent="-37719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1843614" y="1153195"/>
            <a:ext cx="7694773" cy="41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lvl="0" indent="-251460" algn="ct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marL="1005840" lvl="1" indent="-34925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508760" lvl="2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2011680" lvl="3" indent="-33528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514600" lvl="4" indent="-321310" rtl="0">
              <a:spcBef>
                <a:spcPts val="0"/>
              </a:spcBef>
              <a:spcAft>
                <a:spcPts val="0"/>
              </a:spcAft>
              <a:buSzPts val="1000"/>
              <a:buChar char="»"/>
              <a:defRPr/>
            </a:lvl5pPr>
            <a:lvl6pPr marL="3017520" lvl="5" indent="-33528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marL="3520440" lvl="6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4023360" lvl="7" indent="-36322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8pPr>
            <a:lvl9pPr marL="4526280" lvl="8" indent="-37719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266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 preserve="1">
  <p:cSld name="OBJEC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2275840" y="1025315"/>
            <a:ext cx="4096512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2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275840" y="5974084"/>
            <a:ext cx="40965120" cy="1689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2920" lvl="0" indent="-377190" algn="l" rtl="0">
              <a:spcBef>
                <a:spcPts val="2838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4190">
                <a:solidFill>
                  <a:schemeClr val="dk1"/>
                </a:solidFill>
              </a:defRPr>
            </a:lvl1pPr>
            <a:lvl2pPr marL="1005840" lvl="1" indent="-349250" algn="l" rtl="0">
              <a:spcBef>
                <a:spcPts val="244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210">
                <a:solidFill>
                  <a:schemeClr val="dk1"/>
                </a:solidFill>
              </a:defRPr>
            </a:lvl2pPr>
            <a:lvl3pPr marL="1508760" lvl="2" indent="-349250" algn="l" rtl="0">
              <a:spcBef>
                <a:spcPts val="209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0450">
                <a:solidFill>
                  <a:schemeClr val="dk1"/>
                </a:solidFill>
              </a:defRPr>
            </a:lvl3pPr>
            <a:lvl4pPr marL="2011680" lvl="3" indent="-33528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8800">
                <a:solidFill>
                  <a:schemeClr val="dk1"/>
                </a:solidFill>
              </a:defRPr>
            </a:lvl4pPr>
            <a:lvl5pPr marL="2514600" lvl="4" indent="-32131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8800">
                <a:solidFill>
                  <a:schemeClr val="dk1"/>
                </a:solidFill>
              </a:defRPr>
            </a:lvl5pPr>
            <a:lvl6pPr marL="3017520" lvl="5" indent="-33528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8800">
                <a:solidFill>
                  <a:schemeClr val="dk1"/>
                </a:solidFill>
              </a:defRPr>
            </a:lvl6pPr>
            <a:lvl7pPr marL="3520440" lvl="6" indent="-34925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8800">
                <a:solidFill>
                  <a:schemeClr val="dk1"/>
                </a:solidFill>
              </a:defRPr>
            </a:lvl7pPr>
            <a:lvl8pPr marL="4023360" lvl="7" indent="-36322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8800">
                <a:solidFill>
                  <a:schemeClr val="dk1"/>
                </a:solidFill>
              </a:defRPr>
            </a:lvl8pPr>
            <a:lvl9pPr marL="4526280" lvl="8" indent="-37719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8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78" name="Shape 178"/>
          <p:cNvSpPr txBox="1">
            <a:spLocks noGrp="1"/>
          </p:cNvSpPr>
          <p:nvPr>
            <p:ph type="dt" idx="10"/>
          </p:nvPr>
        </p:nvSpPr>
        <p:spPr>
          <a:xfrm>
            <a:off x="2275840" y="23730377"/>
            <a:ext cx="10620587" cy="13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11532" marR="0" lvl="1" indent="-111612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023063" marR="0" lvl="2" indent="-111463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034596" marR="0" lvl="3" indent="-111316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46127" marR="0" lvl="4" indent="-111167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57660" marR="0" lvl="5" indent="-11102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069193" marR="0" lvl="6" indent="-110872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4080723" marR="0" lvl="7" indent="-110723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92256" marR="0" lvl="8" indent="-110576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ftr" idx="11"/>
          </p:nvPr>
        </p:nvSpPr>
        <p:spPr>
          <a:xfrm>
            <a:off x="15551574" y="23730377"/>
            <a:ext cx="14413653" cy="13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9779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11532" marR="0" lvl="1" indent="-111612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023063" marR="0" lvl="2" indent="-111463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034596" marR="0" lvl="3" indent="-111316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46127" marR="0" lvl="4" indent="-111167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57660" marR="0" lvl="5" indent="-11102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069193" marR="0" lvl="6" indent="-110872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4080723" marR="0" lvl="7" indent="-110723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92256" marR="0" lvl="8" indent="-110576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2620373" y="23730377"/>
            <a:ext cx="10620587" cy="13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97790">
              <a:buSzPts val="1400"/>
              <a:buFontTx/>
              <a:buChar char="●"/>
            </a:pPr>
            <a:endParaRPr lang="pt-BR"/>
          </a:p>
          <a:p>
            <a:pPr marL="2011532" lvl="1" indent="-111612" algn="l">
              <a:buSzPts val="1400"/>
              <a:buFontTx/>
              <a:buChar char="○"/>
            </a:pPr>
            <a:endParaRPr lang="pt-BR" sz="7920">
              <a:solidFill>
                <a:schemeClr val="dk1"/>
              </a:solidFill>
            </a:endParaRPr>
          </a:p>
          <a:p>
            <a:pPr marL="4023063" lvl="2" indent="-111463" algn="l">
              <a:buSzPts val="1400"/>
              <a:buFontTx/>
              <a:buChar char="■"/>
            </a:pPr>
            <a:endParaRPr lang="pt-BR" sz="7920">
              <a:solidFill>
                <a:schemeClr val="dk1"/>
              </a:solidFill>
            </a:endParaRPr>
          </a:p>
          <a:p>
            <a:pPr marL="6034596" lvl="3" indent="-111316" algn="l">
              <a:buSzPts val="1400"/>
              <a:buFontTx/>
              <a:buChar char="●"/>
            </a:pPr>
            <a:endParaRPr lang="pt-BR" sz="7920">
              <a:solidFill>
                <a:schemeClr val="dk1"/>
              </a:solidFill>
            </a:endParaRPr>
          </a:p>
          <a:p>
            <a:pPr marL="8046127" lvl="4" indent="-111167" algn="l">
              <a:buSzPts val="1400"/>
              <a:buFontTx/>
              <a:buChar char="○"/>
            </a:pPr>
            <a:endParaRPr lang="pt-BR" sz="7920">
              <a:solidFill>
                <a:schemeClr val="dk1"/>
              </a:solidFill>
            </a:endParaRPr>
          </a:p>
          <a:p>
            <a:pPr marL="10057660" lvl="5" indent="-111020" algn="l">
              <a:buSzPts val="1400"/>
              <a:buFontTx/>
              <a:buChar char="■"/>
            </a:pPr>
            <a:endParaRPr lang="pt-BR" sz="7920">
              <a:solidFill>
                <a:schemeClr val="dk1"/>
              </a:solidFill>
            </a:endParaRPr>
          </a:p>
          <a:p>
            <a:pPr marL="12069193" lvl="6" indent="-110872" algn="l">
              <a:buSzPts val="1400"/>
              <a:buFontTx/>
              <a:buChar char="●"/>
            </a:pPr>
            <a:endParaRPr lang="pt-BR" sz="7920">
              <a:solidFill>
                <a:schemeClr val="dk1"/>
              </a:solidFill>
            </a:endParaRPr>
          </a:p>
          <a:p>
            <a:pPr marL="14080723" lvl="7" indent="-110723" algn="l">
              <a:buSzPts val="1400"/>
              <a:buFontTx/>
              <a:buChar char="○"/>
            </a:pPr>
            <a:endParaRPr lang="pt-BR" sz="7920">
              <a:solidFill>
                <a:schemeClr val="dk1"/>
              </a:solidFill>
            </a:endParaRPr>
          </a:p>
          <a:p>
            <a:pPr marL="16092256" lvl="8" indent="-110576" algn="l">
              <a:buSzPts val="1400"/>
              <a:buFontTx/>
              <a:buChar char="■"/>
            </a:pPr>
            <a:endParaRPr lang="pt-BR" sz="792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451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with text only 1" preserve="1">
  <p:cSld name="Page with text only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10648462" y="6129604"/>
            <a:ext cx="682827" cy="2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510409" y="1066988"/>
            <a:ext cx="10460427" cy="506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2920" lvl="0" indent="-37719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Char char="•"/>
              <a:defRPr>
                <a:solidFill>
                  <a:srgbClr val="D9D9D9"/>
                </a:solidFill>
              </a:defRPr>
            </a:lvl1pPr>
            <a:lvl2pPr marL="1005840" lvl="1" indent="-34925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Char char="–"/>
              <a:defRPr>
                <a:solidFill>
                  <a:srgbClr val="D9D9D9"/>
                </a:solidFill>
              </a:defRPr>
            </a:lvl2pPr>
            <a:lvl3pPr marL="1508760" lvl="2" indent="-34925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>
                <a:solidFill>
                  <a:srgbClr val="D9D9D9"/>
                </a:solidFill>
              </a:defRPr>
            </a:lvl3pPr>
            <a:lvl4pPr marL="2011680" lvl="3" indent="-33528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514600" lvl="4" indent="-321310" rtl="0">
              <a:spcBef>
                <a:spcPts val="0"/>
              </a:spcBef>
              <a:spcAft>
                <a:spcPts val="0"/>
              </a:spcAft>
              <a:buSzPts val="1000"/>
              <a:buChar char="»"/>
              <a:defRPr/>
            </a:lvl5pPr>
            <a:lvl6pPr marL="3017520" lvl="5" indent="-33528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marL="3520440" lvl="6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4023360" lvl="7" indent="-36322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8pPr>
            <a:lvl9pPr marL="4526280" lvl="8" indent="-37719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94515" y="170676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300">
                <a:solidFill>
                  <a:srgbClr val="D9D9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79736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 preserve="1">
  <p:cSld name="Custom Layout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7413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3440" y="1849120"/>
            <a:ext cx="4741333" cy="3840480"/>
          </a:xfrm>
        </p:spPr>
        <p:txBody>
          <a:bodyPr/>
          <a:lstStyle>
            <a:lvl1pPr>
              <a:defRPr sz="2310"/>
            </a:lvl1pPr>
            <a:lvl2pPr>
              <a:defRPr sz="1980"/>
            </a:lvl2pPr>
            <a:lvl3pPr>
              <a:defRPr sz="1650"/>
            </a:lvl3pPr>
            <a:lvl4pPr>
              <a:defRPr sz="1485"/>
            </a:lvl4pPr>
            <a:lvl5pPr>
              <a:defRPr sz="1485"/>
            </a:lvl5pPr>
            <a:lvl6pPr>
              <a:defRPr sz="1485"/>
            </a:lvl6pPr>
            <a:lvl7pPr>
              <a:defRPr sz="1485"/>
            </a:lvl7pPr>
            <a:lvl8pPr>
              <a:defRPr sz="1485"/>
            </a:lvl8pPr>
            <a:lvl9pPr>
              <a:defRPr sz="14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4427" y="1849120"/>
            <a:ext cx="4741333" cy="3840480"/>
          </a:xfrm>
        </p:spPr>
        <p:txBody>
          <a:bodyPr/>
          <a:lstStyle>
            <a:lvl1pPr>
              <a:defRPr sz="2310"/>
            </a:lvl1pPr>
            <a:lvl2pPr>
              <a:defRPr sz="1980"/>
            </a:lvl2pPr>
            <a:lvl3pPr>
              <a:defRPr sz="1650"/>
            </a:lvl3pPr>
            <a:lvl4pPr>
              <a:defRPr sz="1485"/>
            </a:lvl4pPr>
            <a:lvl5pPr>
              <a:defRPr sz="1485"/>
            </a:lvl5pPr>
            <a:lvl6pPr>
              <a:defRPr sz="1485"/>
            </a:lvl6pPr>
            <a:lvl7pPr>
              <a:defRPr sz="1485"/>
            </a:lvl7pPr>
            <a:lvl8pPr>
              <a:defRPr sz="1485"/>
            </a:lvl8pPr>
            <a:lvl9pPr>
              <a:defRPr sz="14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EDB900-737E-4EE7-B0EE-9D865D59EF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105D-0C8A-4B53-B78B-623A2F2EA3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546676-2077-4B6B-808B-E4457E8051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D4E16D-634E-46D1-A8DA-DADE6AA50FA6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67490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C5F860F-1797-412C-8533-208EC55F8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" y="-12135"/>
            <a:ext cx="11379200" cy="64008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87A8A5C-B6CC-4503-86D2-07D6E8B3ABEB}"/>
              </a:ext>
            </a:extLst>
          </p:cNvPr>
          <p:cNvSpPr/>
          <p:nvPr userDrawn="1"/>
        </p:nvSpPr>
        <p:spPr>
          <a:xfrm>
            <a:off x="0" y="1"/>
            <a:ext cx="7574280" cy="639871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2F59D2-5844-43B9-BD09-578910A943BD}"/>
              </a:ext>
            </a:extLst>
          </p:cNvPr>
          <p:cNvSpPr/>
          <p:nvPr userDrawn="1"/>
        </p:nvSpPr>
        <p:spPr>
          <a:xfrm>
            <a:off x="0" y="-12135"/>
            <a:ext cx="11379200" cy="252913"/>
          </a:xfrm>
          <a:prstGeom prst="rect">
            <a:avLst/>
          </a:prstGeom>
          <a:gradFill>
            <a:gsLst>
              <a:gs pos="0">
                <a:srgbClr val="2F049A"/>
              </a:gs>
              <a:gs pos="100000">
                <a:srgbClr val="BE2D9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144943-521C-47B6-B256-B10C48F3CFF1}"/>
              </a:ext>
            </a:extLst>
          </p:cNvPr>
          <p:cNvSpPr txBox="1"/>
          <p:nvPr userDrawn="1"/>
        </p:nvSpPr>
        <p:spPr>
          <a:xfrm>
            <a:off x="0" y="6122944"/>
            <a:ext cx="1515389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2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Vinicius F. Caridá</a:t>
            </a:r>
            <a:endParaRPr kumimoji="0" lang="en-US" sz="1232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9731F1-D7D4-4C21-919F-29D6CC39DA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90" y="240777"/>
            <a:ext cx="1332516" cy="7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86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AF095D0-FCF1-4F83-AE3E-243748428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" b="2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1291" y="1953970"/>
            <a:ext cx="8137264" cy="1439333"/>
          </a:xfrm>
          <a:noFill/>
        </p:spPr>
        <p:txBody>
          <a:bodyPr lIns="182880" tIns="146304" rIns="182880" bIns="146304" anchor="t" anchorCtr="0"/>
          <a:lstStyle>
            <a:lvl1pPr>
              <a:defRPr sz="4200" spc="-92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51884" y="3526712"/>
            <a:ext cx="8134348" cy="1073912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67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51290" y="1286095"/>
            <a:ext cx="8137264" cy="51097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556" spc="467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27140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58A11A0A-2C87-C44E-8942-55E8E9492259}"/>
              </a:ext>
            </a:extLst>
          </p:cNvPr>
          <p:cNvSpPr/>
          <p:nvPr userDrawn="1"/>
        </p:nvSpPr>
        <p:spPr bwMode="black">
          <a:xfrm>
            <a:off x="427140" y="471004"/>
            <a:ext cx="619745" cy="371803"/>
          </a:xfrm>
          <a:custGeom>
            <a:avLst/>
            <a:gdLst>
              <a:gd name="connsiteX0" fmla="*/ 16294 w 1038916"/>
              <a:gd name="connsiteY0" fmla="*/ 412214 h 623280"/>
              <a:gd name="connsiteX1" fmla="*/ 530500 w 1038916"/>
              <a:gd name="connsiteY1" fmla="*/ 548204 h 623280"/>
              <a:gd name="connsiteX2" fmla="*/ 922882 w 1038916"/>
              <a:gd name="connsiteY2" fmla="*/ 467460 h 623280"/>
              <a:gd name="connsiteX3" fmla="*/ 939881 w 1038916"/>
              <a:gd name="connsiteY3" fmla="*/ 494374 h 623280"/>
              <a:gd name="connsiteX4" fmla="*/ 519167 w 1038916"/>
              <a:gd name="connsiteY4" fmla="*/ 623280 h 623280"/>
              <a:gd name="connsiteX5" fmla="*/ 4961 w 1038916"/>
              <a:gd name="connsiteY5" fmla="*/ 427796 h 623280"/>
              <a:gd name="connsiteX6" fmla="*/ 16294 w 1038916"/>
              <a:gd name="connsiteY6" fmla="*/ 412214 h 623280"/>
              <a:gd name="connsiteX7" fmla="*/ 962369 w 1038916"/>
              <a:gd name="connsiteY7" fmla="*/ 389372 h 623280"/>
              <a:gd name="connsiteX8" fmla="*/ 1034790 w 1038916"/>
              <a:gd name="connsiteY8" fmla="*/ 403715 h 623280"/>
              <a:gd name="connsiteX9" fmla="*/ 971045 w 1038916"/>
              <a:gd name="connsiteY9" fmla="*/ 576534 h 623280"/>
              <a:gd name="connsiteX10" fmla="*/ 956880 w 1038916"/>
              <a:gd name="connsiteY10" fmla="*/ 569451 h 623280"/>
              <a:gd name="connsiteX11" fmla="*/ 986627 w 1038916"/>
              <a:gd name="connsiteY11" fmla="*/ 440545 h 623280"/>
              <a:gd name="connsiteX12" fmla="*/ 853471 w 1038916"/>
              <a:gd name="connsiteY12" fmla="*/ 436295 h 623280"/>
              <a:gd name="connsiteX13" fmla="*/ 850638 w 1038916"/>
              <a:gd name="connsiteY13" fmla="*/ 420713 h 623280"/>
              <a:gd name="connsiteX14" fmla="*/ 962369 w 1038916"/>
              <a:gd name="connsiteY14" fmla="*/ 389372 h 623280"/>
              <a:gd name="connsiteX15" fmla="*/ 172113 w 1038916"/>
              <a:gd name="connsiteY15" fmla="*/ 175652 h 623280"/>
              <a:gd name="connsiteX16" fmla="*/ 121118 w 1038916"/>
              <a:gd name="connsiteY16" fmla="*/ 189817 h 623280"/>
              <a:gd name="connsiteX17" fmla="*/ 104119 w 1038916"/>
              <a:gd name="connsiteY17" fmla="*/ 229480 h 623280"/>
              <a:gd name="connsiteX18" fmla="*/ 116868 w 1038916"/>
              <a:gd name="connsiteY18" fmla="*/ 266310 h 623280"/>
              <a:gd name="connsiteX19" fmla="*/ 153698 w 1038916"/>
              <a:gd name="connsiteY19" fmla="*/ 277643 h 623280"/>
              <a:gd name="connsiteX20" fmla="*/ 189112 w 1038916"/>
              <a:gd name="connsiteY20" fmla="*/ 271976 h 623280"/>
              <a:gd name="connsiteX21" fmla="*/ 221692 w 1038916"/>
              <a:gd name="connsiteY21" fmla="*/ 249312 h 623280"/>
              <a:gd name="connsiteX22" fmla="*/ 233025 w 1038916"/>
              <a:gd name="connsiteY22" fmla="*/ 226647 h 623280"/>
              <a:gd name="connsiteX23" fmla="*/ 235858 w 1038916"/>
              <a:gd name="connsiteY23" fmla="*/ 196900 h 623280"/>
              <a:gd name="connsiteX24" fmla="*/ 235858 w 1038916"/>
              <a:gd name="connsiteY24" fmla="*/ 182734 h 623280"/>
              <a:gd name="connsiteX25" fmla="*/ 204694 w 1038916"/>
              <a:gd name="connsiteY25" fmla="*/ 177068 h 623280"/>
              <a:gd name="connsiteX26" fmla="*/ 172113 w 1038916"/>
              <a:gd name="connsiteY26" fmla="*/ 175652 h 623280"/>
              <a:gd name="connsiteX27" fmla="*/ 335016 w 1038916"/>
              <a:gd name="connsiteY27" fmla="*/ 8499 h 623280"/>
              <a:gd name="connsiteX28" fmla="*/ 369013 w 1038916"/>
              <a:gd name="connsiteY28" fmla="*/ 8499 h 623280"/>
              <a:gd name="connsiteX29" fmla="*/ 383178 w 1038916"/>
              <a:gd name="connsiteY29" fmla="*/ 11332 h 623280"/>
              <a:gd name="connsiteX30" fmla="*/ 390261 w 1038916"/>
              <a:gd name="connsiteY30" fmla="*/ 25498 h 623280"/>
              <a:gd name="connsiteX31" fmla="*/ 448339 w 1038916"/>
              <a:gd name="connsiteY31" fmla="*/ 253561 h 623280"/>
              <a:gd name="connsiteX32" fmla="*/ 502169 w 1038916"/>
              <a:gd name="connsiteY32" fmla="*/ 25498 h 623280"/>
              <a:gd name="connsiteX33" fmla="*/ 509251 w 1038916"/>
              <a:gd name="connsiteY33" fmla="*/ 11332 h 623280"/>
              <a:gd name="connsiteX34" fmla="*/ 523417 w 1038916"/>
              <a:gd name="connsiteY34" fmla="*/ 8499 h 623280"/>
              <a:gd name="connsiteX35" fmla="*/ 551748 w 1038916"/>
              <a:gd name="connsiteY35" fmla="*/ 8499 h 623280"/>
              <a:gd name="connsiteX36" fmla="*/ 565914 w 1038916"/>
              <a:gd name="connsiteY36" fmla="*/ 11332 h 623280"/>
              <a:gd name="connsiteX37" fmla="*/ 572996 w 1038916"/>
              <a:gd name="connsiteY37" fmla="*/ 25498 h 623280"/>
              <a:gd name="connsiteX38" fmla="*/ 623992 w 1038916"/>
              <a:gd name="connsiteY38" fmla="*/ 257811 h 623280"/>
              <a:gd name="connsiteX39" fmla="*/ 683487 w 1038916"/>
              <a:gd name="connsiteY39" fmla="*/ 26914 h 623280"/>
              <a:gd name="connsiteX40" fmla="*/ 690569 w 1038916"/>
              <a:gd name="connsiteY40" fmla="*/ 12749 h 623280"/>
              <a:gd name="connsiteX41" fmla="*/ 704735 w 1038916"/>
              <a:gd name="connsiteY41" fmla="*/ 9916 h 623280"/>
              <a:gd name="connsiteX42" fmla="*/ 737315 w 1038916"/>
              <a:gd name="connsiteY42" fmla="*/ 9916 h 623280"/>
              <a:gd name="connsiteX43" fmla="*/ 745815 w 1038916"/>
              <a:gd name="connsiteY43" fmla="*/ 18415 h 623280"/>
              <a:gd name="connsiteX44" fmla="*/ 745815 w 1038916"/>
              <a:gd name="connsiteY44" fmla="*/ 24081 h 623280"/>
              <a:gd name="connsiteX45" fmla="*/ 742982 w 1038916"/>
              <a:gd name="connsiteY45" fmla="*/ 32581 h 623280"/>
              <a:gd name="connsiteX46" fmla="*/ 659405 w 1038916"/>
              <a:gd name="connsiteY46" fmla="*/ 300307 h 623280"/>
              <a:gd name="connsiteX47" fmla="*/ 652323 w 1038916"/>
              <a:gd name="connsiteY47" fmla="*/ 314473 h 623280"/>
              <a:gd name="connsiteX48" fmla="*/ 639574 w 1038916"/>
              <a:gd name="connsiteY48" fmla="*/ 317306 h 623280"/>
              <a:gd name="connsiteX49" fmla="*/ 609826 w 1038916"/>
              <a:gd name="connsiteY49" fmla="*/ 317306 h 623280"/>
              <a:gd name="connsiteX50" fmla="*/ 595661 w 1038916"/>
              <a:gd name="connsiteY50" fmla="*/ 313056 h 623280"/>
              <a:gd name="connsiteX51" fmla="*/ 588578 w 1038916"/>
              <a:gd name="connsiteY51" fmla="*/ 298891 h 623280"/>
              <a:gd name="connsiteX52" fmla="*/ 534750 w 1038916"/>
              <a:gd name="connsiteY52" fmla="*/ 76493 h 623280"/>
              <a:gd name="connsiteX53" fmla="*/ 480920 w 1038916"/>
              <a:gd name="connsiteY53" fmla="*/ 298891 h 623280"/>
              <a:gd name="connsiteX54" fmla="*/ 473837 w 1038916"/>
              <a:gd name="connsiteY54" fmla="*/ 313056 h 623280"/>
              <a:gd name="connsiteX55" fmla="*/ 459672 w 1038916"/>
              <a:gd name="connsiteY55" fmla="*/ 317306 h 623280"/>
              <a:gd name="connsiteX56" fmla="*/ 431341 w 1038916"/>
              <a:gd name="connsiteY56" fmla="*/ 317306 h 623280"/>
              <a:gd name="connsiteX57" fmla="*/ 431341 w 1038916"/>
              <a:gd name="connsiteY57" fmla="*/ 315889 h 623280"/>
              <a:gd name="connsiteX58" fmla="*/ 418592 w 1038916"/>
              <a:gd name="connsiteY58" fmla="*/ 313056 h 623280"/>
              <a:gd name="connsiteX59" fmla="*/ 411509 w 1038916"/>
              <a:gd name="connsiteY59" fmla="*/ 298891 h 623280"/>
              <a:gd name="connsiteX60" fmla="*/ 330766 w 1038916"/>
              <a:gd name="connsiteY60" fmla="*/ 31164 h 623280"/>
              <a:gd name="connsiteX61" fmla="*/ 326517 w 1038916"/>
              <a:gd name="connsiteY61" fmla="*/ 16999 h 623280"/>
              <a:gd name="connsiteX62" fmla="*/ 335016 w 1038916"/>
              <a:gd name="connsiteY62" fmla="*/ 8499 h 623280"/>
              <a:gd name="connsiteX63" fmla="*/ 887469 w 1038916"/>
              <a:gd name="connsiteY63" fmla="*/ 1417 h 623280"/>
              <a:gd name="connsiteX64" fmla="*/ 910134 w 1038916"/>
              <a:gd name="connsiteY64" fmla="*/ 2833 h 623280"/>
              <a:gd name="connsiteX65" fmla="*/ 932798 w 1038916"/>
              <a:gd name="connsiteY65" fmla="*/ 7083 h 623280"/>
              <a:gd name="connsiteX66" fmla="*/ 952630 w 1038916"/>
              <a:gd name="connsiteY66" fmla="*/ 12749 h 623280"/>
              <a:gd name="connsiteX67" fmla="*/ 966795 w 1038916"/>
              <a:gd name="connsiteY67" fmla="*/ 18415 h 623280"/>
              <a:gd name="connsiteX68" fmla="*/ 976711 w 1038916"/>
              <a:gd name="connsiteY68" fmla="*/ 26914 h 623280"/>
              <a:gd name="connsiteX69" fmla="*/ 979544 w 1038916"/>
              <a:gd name="connsiteY69" fmla="*/ 38247 h 623280"/>
              <a:gd name="connsiteX70" fmla="*/ 979544 w 1038916"/>
              <a:gd name="connsiteY70" fmla="*/ 55245 h 623280"/>
              <a:gd name="connsiteX71" fmla="*/ 971045 w 1038916"/>
              <a:gd name="connsiteY71" fmla="*/ 66578 h 623280"/>
              <a:gd name="connsiteX72" fmla="*/ 958296 w 1038916"/>
              <a:gd name="connsiteY72" fmla="*/ 62328 h 623280"/>
              <a:gd name="connsiteX73" fmla="*/ 891719 w 1038916"/>
              <a:gd name="connsiteY73" fmla="*/ 49579 h 623280"/>
              <a:gd name="connsiteX74" fmla="*/ 846389 w 1038916"/>
              <a:gd name="connsiteY74" fmla="*/ 59495 h 623280"/>
              <a:gd name="connsiteX75" fmla="*/ 829391 w 1038916"/>
              <a:gd name="connsiteY75" fmla="*/ 90659 h 623280"/>
              <a:gd name="connsiteX76" fmla="*/ 839307 w 1038916"/>
              <a:gd name="connsiteY76" fmla="*/ 114740 h 623280"/>
              <a:gd name="connsiteX77" fmla="*/ 877553 w 1038916"/>
              <a:gd name="connsiteY77" fmla="*/ 133155 h 623280"/>
              <a:gd name="connsiteX78" fmla="*/ 927132 w 1038916"/>
              <a:gd name="connsiteY78" fmla="*/ 148737 h 623280"/>
              <a:gd name="connsiteX79" fmla="*/ 980961 w 1038916"/>
              <a:gd name="connsiteY79" fmla="*/ 181318 h 623280"/>
              <a:gd name="connsiteX80" fmla="*/ 996543 w 1038916"/>
              <a:gd name="connsiteY80" fmla="*/ 229480 h 623280"/>
              <a:gd name="connsiteX81" fmla="*/ 988044 w 1038916"/>
              <a:gd name="connsiteY81" fmla="*/ 269143 h 623280"/>
              <a:gd name="connsiteX82" fmla="*/ 962546 w 1038916"/>
              <a:gd name="connsiteY82" fmla="*/ 300307 h 623280"/>
              <a:gd name="connsiteX83" fmla="*/ 924299 w 1038916"/>
              <a:gd name="connsiteY83" fmla="*/ 320139 h 623280"/>
              <a:gd name="connsiteX84" fmla="*/ 874720 w 1038916"/>
              <a:gd name="connsiteY84" fmla="*/ 324389 h 623280"/>
              <a:gd name="connsiteX85" fmla="*/ 820891 w 1038916"/>
              <a:gd name="connsiteY85" fmla="*/ 318722 h 623280"/>
              <a:gd name="connsiteX86" fmla="*/ 781228 w 1038916"/>
              <a:gd name="connsiteY86" fmla="*/ 304557 h 623280"/>
              <a:gd name="connsiteX87" fmla="*/ 771312 w 1038916"/>
              <a:gd name="connsiteY87" fmla="*/ 294641 h 623280"/>
              <a:gd name="connsiteX88" fmla="*/ 769896 w 1038916"/>
              <a:gd name="connsiteY88" fmla="*/ 284725 h 623280"/>
              <a:gd name="connsiteX89" fmla="*/ 769896 w 1038916"/>
              <a:gd name="connsiteY89" fmla="*/ 267727 h 623280"/>
              <a:gd name="connsiteX90" fmla="*/ 778395 w 1038916"/>
              <a:gd name="connsiteY90" fmla="*/ 256395 h 623280"/>
              <a:gd name="connsiteX91" fmla="*/ 784061 w 1038916"/>
              <a:gd name="connsiteY91" fmla="*/ 257811 h 623280"/>
              <a:gd name="connsiteX92" fmla="*/ 792561 w 1038916"/>
              <a:gd name="connsiteY92" fmla="*/ 262061 h 623280"/>
              <a:gd name="connsiteX93" fmla="*/ 830807 w 1038916"/>
              <a:gd name="connsiteY93" fmla="*/ 274810 h 623280"/>
              <a:gd name="connsiteX94" fmla="*/ 871887 w 1038916"/>
              <a:gd name="connsiteY94" fmla="*/ 279059 h 623280"/>
              <a:gd name="connsiteX95" fmla="*/ 922883 w 1038916"/>
              <a:gd name="connsiteY95" fmla="*/ 267727 h 623280"/>
              <a:gd name="connsiteX96" fmla="*/ 941298 w 1038916"/>
              <a:gd name="connsiteY96" fmla="*/ 235146 h 623280"/>
              <a:gd name="connsiteX97" fmla="*/ 931382 w 1038916"/>
              <a:gd name="connsiteY97" fmla="*/ 211065 h 623280"/>
              <a:gd name="connsiteX98" fmla="*/ 895968 w 1038916"/>
              <a:gd name="connsiteY98" fmla="*/ 192650 h 623280"/>
              <a:gd name="connsiteX99" fmla="*/ 846389 w 1038916"/>
              <a:gd name="connsiteY99" fmla="*/ 177068 h 623280"/>
              <a:gd name="connsiteX100" fmla="*/ 791144 w 1038916"/>
              <a:gd name="connsiteY100" fmla="*/ 141654 h 623280"/>
              <a:gd name="connsiteX101" fmla="*/ 774145 w 1038916"/>
              <a:gd name="connsiteY101" fmla="*/ 92075 h 623280"/>
              <a:gd name="connsiteX102" fmla="*/ 784061 w 1038916"/>
              <a:gd name="connsiteY102" fmla="*/ 53829 h 623280"/>
              <a:gd name="connsiteX103" fmla="*/ 808143 w 1038916"/>
              <a:gd name="connsiteY103" fmla="*/ 25498 h 623280"/>
              <a:gd name="connsiteX104" fmla="*/ 843556 w 1038916"/>
              <a:gd name="connsiteY104" fmla="*/ 7083 h 623280"/>
              <a:gd name="connsiteX105" fmla="*/ 887469 w 1038916"/>
              <a:gd name="connsiteY105" fmla="*/ 1417 h 623280"/>
              <a:gd name="connsiteX106" fmla="*/ 176363 w 1038916"/>
              <a:gd name="connsiteY106" fmla="*/ 0 h 623280"/>
              <a:gd name="connsiteX107" fmla="*/ 267022 w 1038916"/>
              <a:gd name="connsiteY107" fmla="*/ 28331 h 623280"/>
              <a:gd name="connsiteX108" fmla="*/ 295353 w 1038916"/>
              <a:gd name="connsiteY108" fmla="*/ 113324 h 623280"/>
              <a:gd name="connsiteX109" fmla="*/ 295353 w 1038916"/>
              <a:gd name="connsiteY109" fmla="*/ 225231 h 623280"/>
              <a:gd name="connsiteX110" fmla="*/ 293936 w 1038916"/>
              <a:gd name="connsiteY110" fmla="*/ 225231 h 623280"/>
              <a:gd name="connsiteX111" fmla="*/ 298186 w 1038916"/>
              <a:gd name="connsiteY111" fmla="*/ 256395 h 623280"/>
              <a:gd name="connsiteX112" fmla="*/ 309518 w 1038916"/>
              <a:gd name="connsiteY112" fmla="*/ 280476 h 623280"/>
              <a:gd name="connsiteX113" fmla="*/ 312351 w 1038916"/>
              <a:gd name="connsiteY113" fmla="*/ 288975 h 623280"/>
              <a:gd name="connsiteX114" fmla="*/ 305269 w 1038916"/>
              <a:gd name="connsiteY114" fmla="*/ 298891 h 623280"/>
              <a:gd name="connsiteX115" fmla="*/ 284020 w 1038916"/>
              <a:gd name="connsiteY115" fmla="*/ 313056 h 623280"/>
              <a:gd name="connsiteX116" fmla="*/ 275521 w 1038916"/>
              <a:gd name="connsiteY116" fmla="*/ 315889 h 623280"/>
              <a:gd name="connsiteX117" fmla="*/ 265605 w 1038916"/>
              <a:gd name="connsiteY117" fmla="*/ 311640 h 623280"/>
              <a:gd name="connsiteX118" fmla="*/ 252856 w 1038916"/>
              <a:gd name="connsiteY118" fmla="*/ 296058 h 623280"/>
              <a:gd name="connsiteX119" fmla="*/ 242941 w 1038916"/>
              <a:gd name="connsiteY119" fmla="*/ 276226 h 623280"/>
              <a:gd name="connsiteX120" fmla="*/ 140949 w 1038916"/>
              <a:gd name="connsiteY120" fmla="*/ 324389 h 623280"/>
              <a:gd name="connsiteX121" fmla="*/ 71539 w 1038916"/>
              <a:gd name="connsiteY121" fmla="*/ 300307 h 623280"/>
              <a:gd name="connsiteX122" fmla="*/ 46041 w 1038916"/>
              <a:gd name="connsiteY122" fmla="*/ 233730 h 623280"/>
              <a:gd name="connsiteX123" fmla="*/ 77205 w 1038916"/>
              <a:gd name="connsiteY123" fmla="*/ 162903 h 623280"/>
              <a:gd name="connsiteX124" fmla="*/ 162198 w 1038916"/>
              <a:gd name="connsiteY124" fmla="*/ 135988 h 623280"/>
              <a:gd name="connsiteX125" fmla="*/ 199028 w 1038916"/>
              <a:gd name="connsiteY125" fmla="*/ 138821 h 623280"/>
              <a:gd name="connsiteX126" fmla="*/ 238691 w 1038916"/>
              <a:gd name="connsiteY126" fmla="*/ 145904 h 623280"/>
              <a:gd name="connsiteX127" fmla="*/ 238691 w 1038916"/>
              <a:gd name="connsiteY127" fmla="*/ 120406 h 623280"/>
              <a:gd name="connsiteX128" fmla="*/ 221692 w 1038916"/>
              <a:gd name="connsiteY128" fmla="*/ 65161 h 623280"/>
              <a:gd name="connsiteX129" fmla="*/ 165031 w 1038916"/>
              <a:gd name="connsiteY129" fmla="*/ 49579 h 623280"/>
              <a:gd name="connsiteX130" fmla="*/ 128201 w 1038916"/>
              <a:gd name="connsiteY130" fmla="*/ 53829 h 623280"/>
              <a:gd name="connsiteX131" fmla="*/ 91370 w 1038916"/>
              <a:gd name="connsiteY131" fmla="*/ 65161 h 623280"/>
              <a:gd name="connsiteX132" fmla="*/ 78622 w 1038916"/>
              <a:gd name="connsiteY132" fmla="*/ 69411 h 623280"/>
              <a:gd name="connsiteX133" fmla="*/ 72955 w 1038916"/>
              <a:gd name="connsiteY133" fmla="*/ 70827 h 623280"/>
              <a:gd name="connsiteX134" fmla="*/ 65873 w 1038916"/>
              <a:gd name="connsiteY134" fmla="*/ 59495 h 623280"/>
              <a:gd name="connsiteX135" fmla="*/ 65873 w 1038916"/>
              <a:gd name="connsiteY135" fmla="*/ 42496 h 623280"/>
              <a:gd name="connsiteX136" fmla="*/ 68706 w 1038916"/>
              <a:gd name="connsiteY136" fmla="*/ 29747 h 623280"/>
              <a:gd name="connsiteX137" fmla="*/ 78622 w 1038916"/>
              <a:gd name="connsiteY137" fmla="*/ 22665 h 623280"/>
              <a:gd name="connsiteX138" fmla="*/ 122534 w 1038916"/>
              <a:gd name="connsiteY138" fmla="*/ 7083 h 623280"/>
              <a:gd name="connsiteX139" fmla="*/ 176363 w 1038916"/>
              <a:gd name="connsiteY139" fmla="*/ 0 h 62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38916" h="623280">
                <a:moveTo>
                  <a:pt x="16294" y="412214"/>
                </a:moveTo>
                <a:cubicBezTo>
                  <a:pt x="162198" y="497207"/>
                  <a:pt x="343515" y="548204"/>
                  <a:pt x="530500" y="548204"/>
                </a:cubicBezTo>
                <a:cubicBezTo>
                  <a:pt x="656572" y="548204"/>
                  <a:pt x="795393" y="522706"/>
                  <a:pt x="922882" y="467460"/>
                </a:cubicBezTo>
                <a:cubicBezTo>
                  <a:pt x="942714" y="460377"/>
                  <a:pt x="958296" y="480208"/>
                  <a:pt x="939881" y="494374"/>
                </a:cubicBezTo>
                <a:cubicBezTo>
                  <a:pt x="826557" y="577951"/>
                  <a:pt x="660822" y="623280"/>
                  <a:pt x="519167" y="623280"/>
                </a:cubicBezTo>
                <a:cubicBezTo>
                  <a:pt x="320850" y="623280"/>
                  <a:pt x="140949" y="549620"/>
                  <a:pt x="4961" y="427796"/>
                </a:cubicBezTo>
                <a:cubicBezTo>
                  <a:pt x="-6371" y="417881"/>
                  <a:pt x="3545" y="405132"/>
                  <a:pt x="16294" y="412214"/>
                </a:cubicBezTo>
                <a:close/>
                <a:moveTo>
                  <a:pt x="962369" y="389372"/>
                </a:moveTo>
                <a:cubicBezTo>
                  <a:pt x="998668" y="388841"/>
                  <a:pt x="1028416" y="395924"/>
                  <a:pt x="1034790" y="403715"/>
                </a:cubicBezTo>
                <a:cubicBezTo>
                  <a:pt x="1047539" y="419297"/>
                  <a:pt x="1031957" y="525538"/>
                  <a:pt x="971045" y="576534"/>
                </a:cubicBezTo>
                <a:cubicBezTo>
                  <a:pt x="961130" y="585033"/>
                  <a:pt x="952630" y="580784"/>
                  <a:pt x="956880" y="569451"/>
                </a:cubicBezTo>
                <a:cubicBezTo>
                  <a:pt x="971045" y="535454"/>
                  <a:pt x="1002209" y="458960"/>
                  <a:pt x="986627" y="440545"/>
                </a:cubicBezTo>
                <a:cubicBezTo>
                  <a:pt x="972462" y="422130"/>
                  <a:pt x="890301" y="432046"/>
                  <a:pt x="853471" y="436295"/>
                </a:cubicBezTo>
                <a:cubicBezTo>
                  <a:pt x="842139" y="437712"/>
                  <a:pt x="840722" y="427796"/>
                  <a:pt x="850638" y="420713"/>
                </a:cubicBezTo>
                <a:cubicBezTo>
                  <a:pt x="883218" y="398049"/>
                  <a:pt x="926069" y="389904"/>
                  <a:pt x="962369" y="389372"/>
                </a:cubicBezTo>
                <a:close/>
                <a:moveTo>
                  <a:pt x="172113" y="175652"/>
                </a:moveTo>
                <a:cubicBezTo>
                  <a:pt x="149449" y="175652"/>
                  <a:pt x="132450" y="179901"/>
                  <a:pt x="121118" y="189817"/>
                </a:cubicBezTo>
                <a:cubicBezTo>
                  <a:pt x="109786" y="199733"/>
                  <a:pt x="104119" y="212482"/>
                  <a:pt x="104119" y="229480"/>
                </a:cubicBezTo>
                <a:cubicBezTo>
                  <a:pt x="104119" y="245062"/>
                  <a:pt x="108369" y="257811"/>
                  <a:pt x="116868" y="266310"/>
                </a:cubicBezTo>
                <a:cubicBezTo>
                  <a:pt x="125368" y="273393"/>
                  <a:pt x="138116" y="277643"/>
                  <a:pt x="153698" y="277643"/>
                </a:cubicBezTo>
                <a:cubicBezTo>
                  <a:pt x="165031" y="277643"/>
                  <a:pt x="176363" y="276226"/>
                  <a:pt x="189112" y="271976"/>
                </a:cubicBezTo>
                <a:cubicBezTo>
                  <a:pt x="201861" y="267727"/>
                  <a:pt x="211777" y="260644"/>
                  <a:pt x="221692" y="249312"/>
                </a:cubicBezTo>
                <a:cubicBezTo>
                  <a:pt x="227359" y="242229"/>
                  <a:pt x="231608" y="235146"/>
                  <a:pt x="233025" y="226647"/>
                </a:cubicBezTo>
                <a:cubicBezTo>
                  <a:pt x="235858" y="218148"/>
                  <a:pt x="235858" y="208232"/>
                  <a:pt x="235858" y="196900"/>
                </a:cubicBezTo>
                <a:lnTo>
                  <a:pt x="235858" y="182734"/>
                </a:lnTo>
                <a:cubicBezTo>
                  <a:pt x="225942" y="179901"/>
                  <a:pt x="214610" y="178485"/>
                  <a:pt x="204694" y="177068"/>
                </a:cubicBezTo>
                <a:cubicBezTo>
                  <a:pt x="193362" y="175652"/>
                  <a:pt x="183446" y="175652"/>
                  <a:pt x="172113" y="175652"/>
                </a:cubicBezTo>
                <a:close/>
                <a:moveTo>
                  <a:pt x="335016" y="8499"/>
                </a:moveTo>
                <a:lnTo>
                  <a:pt x="369013" y="8499"/>
                </a:lnTo>
                <a:cubicBezTo>
                  <a:pt x="376096" y="8499"/>
                  <a:pt x="380345" y="9916"/>
                  <a:pt x="383178" y="11332"/>
                </a:cubicBezTo>
                <a:cubicBezTo>
                  <a:pt x="386012" y="14166"/>
                  <a:pt x="387428" y="18415"/>
                  <a:pt x="390261" y="25498"/>
                </a:cubicBezTo>
                <a:lnTo>
                  <a:pt x="448339" y="253561"/>
                </a:lnTo>
                <a:lnTo>
                  <a:pt x="502169" y="25498"/>
                </a:lnTo>
                <a:cubicBezTo>
                  <a:pt x="503585" y="18415"/>
                  <a:pt x="506419" y="14166"/>
                  <a:pt x="509251" y="11332"/>
                </a:cubicBezTo>
                <a:cubicBezTo>
                  <a:pt x="512085" y="8499"/>
                  <a:pt x="516335" y="8499"/>
                  <a:pt x="523417" y="8499"/>
                </a:cubicBezTo>
                <a:lnTo>
                  <a:pt x="551748" y="8499"/>
                </a:lnTo>
                <a:cubicBezTo>
                  <a:pt x="558831" y="8499"/>
                  <a:pt x="563081" y="9916"/>
                  <a:pt x="565914" y="11332"/>
                </a:cubicBezTo>
                <a:cubicBezTo>
                  <a:pt x="568747" y="14166"/>
                  <a:pt x="571580" y="18415"/>
                  <a:pt x="572996" y="25498"/>
                </a:cubicBezTo>
                <a:lnTo>
                  <a:pt x="623992" y="257811"/>
                </a:lnTo>
                <a:lnTo>
                  <a:pt x="683487" y="26914"/>
                </a:lnTo>
                <a:cubicBezTo>
                  <a:pt x="684903" y="19832"/>
                  <a:pt x="687736" y="15582"/>
                  <a:pt x="690569" y="12749"/>
                </a:cubicBezTo>
                <a:cubicBezTo>
                  <a:pt x="693403" y="9916"/>
                  <a:pt x="697652" y="9916"/>
                  <a:pt x="704735" y="9916"/>
                </a:cubicBezTo>
                <a:lnTo>
                  <a:pt x="737315" y="9916"/>
                </a:lnTo>
                <a:cubicBezTo>
                  <a:pt x="742982" y="9916"/>
                  <a:pt x="745815" y="12749"/>
                  <a:pt x="745815" y="18415"/>
                </a:cubicBezTo>
                <a:cubicBezTo>
                  <a:pt x="745815" y="19832"/>
                  <a:pt x="745815" y="21248"/>
                  <a:pt x="745815" y="24081"/>
                </a:cubicBezTo>
                <a:cubicBezTo>
                  <a:pt x="745815" y="25498"/>
                  <a:pt x="744398" y="28331"/>
                  <a:pt x="742982" y="32581"/>
                </a:cubicBezTo>
                <a:lnTo>
                  <a:pt x="659405" y="300307"/>
                </a:lnTo>
                <a:cubicBezTo>
                  <a:pt x="657989" y="307390"/>
                  <a:pt x="655156" y="311640"/>
                  <a:pt x="652323" y="314473"/>
                </a:cubicBezTo>
                <a:cubicBezTo>
                  <a:pt x="649490" y="317306"/>
                  <a:pt x="645240" y="317306"/>
                  <a:pt x="639574" y="317306"/>
                </a:cubicBezTo>
                <a:lnTo>
                  <a:pt x="609826" y="317306"/>
                </a:lnTo>
                <a:cubicBezTo>
                  <a:pt x="602744" y="317306"/>
                  <a:pt x="598494" y="315889"/>
                  <a:pt x="595661" y="313056"/>
                </a:cubicBezTo>
                <a:cubicBezTo>
                  <a:pt x="592828" y="310223"/>
                  <a:pt x="589995" y="305974"/>
                  <a:pt x="588578" y="298891"/>
                </a:cubicBezTo>
                <a:lnTo>
                  <a:pt x="534750" y="76493"/>
                </a:lnTo>
                <a:lnTo>
                  <a:pt x="480920" y="298891"/>
                </a:lnTo>
                <a:cubicBezTo>
                  <a:pt x="479503" y="305974"/>
                  <a:pt x="476670" y="310223"/>
                  <a:pt x="473837" y="313056"/>
                </a:cubicBezTo>
                <a:cubicBezTo>
                  <a:pt x="471004" y="315889"/>
                  <a:pt x="466755" y="317306"/>
                  <a:pt x="459672" y="317306"/>
                </a:cubicBezTo>
                <a:lnTo>
                  <a:pt x="431341" y="317306"/>
                </a:lnTo>
                <a:lnTo>
                  <a:pt x="431341" y="315889"/>
                </a:lnTo>
                <a:cubicBezTo>
                  <a:pt x="425675" y="315889"/>
                  <a:pt x="421425" y="314473"/>
                  <a:pt x="418592" y="313056"/>
                </a:cubicBezTo>
                <a:cubicBezTo>
                  <a:pt x="415759" y="310223"/>
                  <a:pt x="412926" y="305974"/>
                  <a:pt x="411509" y="298891"/>
                </a:cubicBezTo>
                <a:lnTo>
                  <a:pt x="330766" y="31164"/>
                </a:lnTo>
                <a:cubicBezTo>
                  <a:pt x="326517" y="24081"/>
                  <a:pt x="326517" y="19832"/>
                  <a:pt x="326517" y="16999"/>
                </a:cubicBezTo>
                <a:cubicBezTo>
                  <a:pt x="326517" y="11332"/>
                  <a:pt x="329350" y="8499"/>
                  <a:pt x="335016" y="8499"/>
                </a:cubicBezTo>
                <a:close/>
                <a:moveTo>
                  <a:pt x="887469" y="1417"/>
                </a:moveTo>
                <a:cubicBezTo>
                  <a:pt x="894552" y="1417"/>
                  <a:pt x="903051" y="1417"/>
                  <a:pt x="910134" y="2833"/>
                </a:cubicBezTo>
                <a:cubicBezTo>
                  <a:pt x="918633" y="4250"/>
                  <a:pt x="925716" y="5666"/>
                  <a:pt x="932798" y="7083"/>
                </a:cubicBezTo>
                <a:cubicBezTo>
                  <a:pt x="939881" y="8499"/>
                  <a:pt x="946964" y="9916"/>
                  <a:pt x="952630" y="12749"/>
                </a:cubicBezTo>
                <a:cubicBezTo>
                  <a:pt x="958296" y="14166"/>
                  <a:pt x="963962" y="16999"/>
                  <a:pt x="966795" y="18415"/>
                </a:cubicBezTo>
                <a:cubicBezTo>
                  <a:pt x="971045" y="21248"/>
                  <a:pt x="975295" y="24081"/>
                  <a:pt x="976711" y="26914"/>
                </a:cubicBezTo>
                <a:cubicBezTo>
                  <a:pt x="978128" y="29747"/>
                  <a:pt x="979544" y="33997"/>
                  <a:pt x="979544" y="38247"/>
                </a:cubicBezTo>
                <a:lnTo>
                  <a:pt x="979544" y="55245"/>
                </a:lnTo>
                <a:cubicBezTo>
                  <a:pt x="979544" y="62328"/>
                  <a:pt x="976711" y="66578"/>
                  <a:pt x="971045" y="66578"/>
                </a:cubicBezTo>
                <a:cubicBezTo>
                  <a:pt x="968212" y="66578"/>
                  <a:pt x="963962" y="65161"/>
                  <a:pt x="958296" y="62328"/>
                </a:cubicBezTo>
                <a:cubicBezTo>
                  <a:pt x="938465" y="53829"/>
                  <a:pt x="915800" y="49579"/>
                  <a:pt x="891719" y="49579"/>
                </a:cubicBezTo>
                <a:cubicBezTo>
                  <a:pt x="871887" y="49579"/>
                  <a:pt x="856305" y="52412"/>
                  <a:pt x="846389" y="59495"/>
                </a:cubicBezTo>
                <a:cubicBezTo>
                  <a:pt x="835057" y="66578"/>
                  <a:pt x="829391" y="76493"/>
                  <a:pt x="829391" y="90659"/>
                </a:cubicBezTo>
                <a:cubicBezTo>
                  <a:pt x="829391" y="100575"/>
                  <a:pt x="832224" y="109074"/>
                  <a:pt x="839307" y="114740"/>
                </a:cubicBezTo>
                <a:cubicBezTo>
                  <a:pt x="846389" y="121823"/>
                  <a:pt x="859138" y="127489"/>
                  <a:pt x="877553" y="133155"/>
                </a:cubicBezTo>
                <a:lnTo>
                  <a:pt x="927132" y="148737"/>
                </a:lnTo>
                <a:cubicBezTo>
                  <a:pt x="952630" y="157236"/>
                  <a:pt x="969629" y="168569"/>
                  <a:pt x="980961" y="181318"/>
                </a:cubicBezTo>
                <a:cubicBezTo>
                  <a:pt x="992293" y="195483"/>
                  <a:pt x="996543" y="211065"/>
                  <a:pt x="996543" y="229480"/>
                </a:cubicBezTo>
                <a:cubicBezTo>
                  <a:pt x="996543" y="245062"/>
                  <a:pt x="993710" y="257811"/>
                  <a:pt x="988044" y="269143"/>
                </a:cubicBezTo>
                <a:cubicBezTo>
                  <a:pt x="982377" y="280476"/>
                  <a:pt x="973878" y="291808"/>
                  <a:pt x="962546" y="300307"/>
                </a:cubicBezTo>
                <a:cubicBezTo>
                  <a:pt x="951213" y="308807"/>
                  <a:pt x="938465" y="315889"/>
                  <a:pt x="924299" y="320139"/>
                </a:cubicBezTo>
                <a:cubicBezTo>
                  <a:pt x="908717" y="322972"/>
                  <a:pt x="891719" y="324389"/>
                  <a:pt x="874720" y="324389"/>
                </a:cubicBezTo>
                <a:cubicBezTo>
                  <a:pt x="856305" y="324389"/>
                  <a:pt x="839307" y="322972"/>
                  <a:pt x="820891" y="318722"/>
                </a:cubicBezTo>
                <a:cubicBezTo>
                  <a:pt x="803893" y="314473"/>
                  <a:pt x="789727" y="310223"/>
                  <a:pt x="781228" y="304557"/>
                </a:cubicBezTo>
                <a:cubicBezTo>
                  <a:pt x="775562" y="301724"/>
                  <a:pt x="772729" y="297474"/>
                  <a:pt x="771312" y="294641"/>
                </a:cubicBezTo>
                <a:cubicBezTo>
                  <a:pt x="769896" y="291808"/>
                  <a:pt x="769896" y="287558"/>
                  <a:pt x="769896" y="284725"/>
                </a:cubicBezTo>
                <a:lnTo>
                  <a:pt x="769896" y="267727"/>
                </a:lnTo>
                <a:cubicBezTo>
                  <a:pt x="769896" y="260644"/>
                  <a:pt x="772729" y="256395"/>
                  <a:pt x="778395" y="256395"/>
                </a:cubicBezTo>
                <a:cubicBezTo>
                  <a:pt x="779812" y="256395"/>
                  <a:pt x="782645" y="256395"/>
                  <a:pt x="784061" y="257811"/>
                </a:cubicBezTo>
                <a:cubicBezTo>
                  <a:pt x="786894" y="259228"/>
                  <a:pt x="789727" y="259228"/>
                  <a:pt x="792561" y="262061"/>
                </a:cubicBezTo>
                <a:cubicBezTo>
                  <a:pt x="803893" y="267727"/>
                  <a:pt x="816642" y="271976"/>
                  <a:pt x="830807" y="274810"/>
                </a:cubicBezTo>
                <a:cubicBezTo>
                  <a:pt x="844973" y="277643"/>
                  <a:pt x="857722" y="279059"/>
                  <a:pt x="871887" y="279059"/>
                </a:cubicBezTo>
                <a:cubicBezTo>
                  <a:pt x="893135" y="279059"/>
                  <a:pt x="910134" y="274810"/>
                  <a:pt x="922883" y="267727"/>
                </a:cubicBezTo>
                <a:cubicBezTo>
                  <a:pt x="934215" y="260644"/>
                  <a:pt x="941298" y="249312"/>
                  <a:pt x="941298" y="235146"/>
                </a:cubicBezTo>
                <a:cubicBezTo>
                  <a:pt x="941298" y="225231"/>
                  <a:pt x="938465" y="216731"/>
                  <a:pt x="931382" y="211065"/>
                </a:cubicBezTo>
                <a:cubicBezTo>
                  <a:pt x="925716" y="203982"/>
                  <a:pt x="912967" y="198316"/>
                  <a:pt x="895968" y="192650"/>
                </a:cubicBezTo>
                <a:lnTo>
                  <a:pt x="846389" y="177068"/>
                </a:lnTo>
                <a:cubicBezTo>
                  <a:pt x="820891" y="168569"/>
                  <a:pt x="802476" y="157236"/>
                  <a:pt x="791144" y="141654"/>
                </a:cubicBezTo>
                <a:cubicBezTo>
                  <a:pt x="779812" y="126072"/>
                  <a:pt x="774145" y="109074"/>
                  <a:pt x="774145" y="92075"/>
                </a:cubicBezTo>
                <a:cubicBezTo>
                  <a:pt x="774145" y="77910"/>
                  <a:pt x="776979" y="65161"/>
                  <a:pt x="784061" y="53829"/>
                </a:cubicBezTo>
                <a:cubicBezTo>
                  <a:pt x="789727" y="42496"/>
                  <a:pt x="798227" y="32581"/>
                  <a:pt x="808143" y="25498"/>
                </a:cubicBezTo>
                <a:cubicBezTo>
                  <a:pt x="818058" y="16999"/>
                  <a:pt x="830807" y="11332"/>
                  <a:pt x="843556" y="7083"/>
                </a:cubicBezTo>
                <a:cubicBezTo>
                  <a:pt x="857722" y="2833"/>
                  <a:pt x="871887" y="1417"/>
                  <a:pt x="887469" y="1417"/>
                </a:cubicBezTo>
                <a:close/>
                <a:moveTo>
                  <a:pt x="176363" y="0"/>
                </a:moveTo>
                <a:cubicBezTo>
                  <a:pt x="217443" y="0"/>
                  <a:pt x="247190" y="9916"/>
                  <a:pt x="267022" y="28331"/>
                </a:cubicBezTo>
                <a:cubicBezTo>
                  <a:pt x="286854" y="46746"/>
                  <a:pt x="295353" y="75077"/>
                  <a:pt x="295353" y="113324"/>
                </a:cubicBezTo>
                <a:lnTo>
                  <a:pt x="295353" y="225231"/>
                </a:lnTo>
                <a:lnTo>
                  <a:pt x="293936" y="225231"/>
                </a:lnTo>
                <a:cubicBezTo>
                  <a:pt x="293936" y="237979"/>
                  <a:pt x="295353" y="247895"/>
                  <a:pt x="298186" y="256395"/>
                </a:cubicBezTo>
                <a:cubicBezTo>
                  <a:pt x="301019" y="263477"/>
                  <a:pt x="303852" y="271976"/>
                  <a:pt x="309518" y="280476"/>
                </a:cubicBezTo>
                <a:cubicBezTo>
                  <a:pt x="310935" y="283309"/>
                  <a:pt x="312351" y="286142"/>
                  <a:pt x="312351" y="288975"/>
                </a:cubicBezTo>
                <a:cubicBezTo>
                  <a:pt x="312351" y="293225"/>
                  <a:pt x="309518" y="296058"/>
                  <a:pt x="305269" y="298891"/>
                </a:cubicBezTo>
                <a:lnTo>
                  <a:pt x="284020" y="313056"/>
                </a:lnTo>
                <a:cubicBezTo>
                  <a:pt x="281187" y="314473"/>
                  <a:pt x="278354" y="315889"/>
                  <a:pt x="275521" y="315889"/>
                </a:cubicBezTo>
                <a:cubicBezTo>
                  <a:pt x="271272" y="315889"/>
                  <a:pt x="268438" y="314473"/>
                  <a:pt x="265605" y="311640"/>
                </a:cubicBezTo>
                <a:cubicBezTo>
                  <a:pt x="261356" y="307390"/>
                  <a:pt x="257106" y="301724"/>
                  <a:pt x="252856" y="296058"/>
                </a:cubicBezTo>
                <a:cubicBezTo>
                  <a:pt x="250023" y="290392"/>
                  <a:pt x="245774" y="283309"/>
                  <a:pt x="242941" y="276226"/>
                </a:cubicBezTo>
                <a:cubicBezTo>
                  <a:pt x="216026" y="307390"/>
                  <a:pt x="182029" y="324389"/>
                  <a:pt x="140949" y="324389"/>
                </a:cubicBezTo>
                <a:cubicBezTo>
                  <a:pt x="112619" y="324389"/>
                  <a:pt x="88537" y="315889"/>
                  <a:pt x="71539" y="300307"/>
                </a:cubicBezTo>
                <a:cubicBezTo>
                  <a:pt x="54540" y="283309"/>
                  <a:pt x="46041" y="262061"/>
                  <a:pt x="46041" y="233730"/>
                </a:cubicBezTo>
                <a:cubicBezTo>
                  <a:pt x="46041" y="203982"/>
                  <a:pt x="55957" y="181318"/>
                  <a:pt x="77205" y="162903"/>
                </a:cubicBezTo>
                <a:cubicBezTo>
                  <a:pt x="98453" y="144488"/>
                  <a:pt x="126784" y="135988"/>
                  <a:pt x="162198" y="135988"/>
                </a:cubicBezTo>
                <a:cubicBezTo>
                  <a:pt x="173530" y="135988"/>
                  <a:pt x="186279" y="137405"/>
                  <a:pt x="199028" y="138821"/>
                </a:cubicBezTo>
                <a:cubicBezTo>
                  <a:pt x="211777" y="140238"/>
                  <a:pt x="224526" y="143071"/>
                  <a:pt x="238691" y="145904"/>
                </a:cubicBezTo>
                <a:lnTo>
                  <a:pt x="238691" y="120406"/>
                </a:lnTo>
                <a:cubicBezTo>
                  <a:pt x="238691" y="94909"/>
                  <a:pt x="233025" y="75077"/>
                  <a:pt x="221692" y="65161"/>
                </a:cubicBezTo>
                <a:cubicBezTo>
                  <a:pt x="210360" y="53829"/>
                  <a:pt x="191945" y="49579"/>
                  <a:pt x="165031" y="49579"/>
                </a:cubicBezTo>
                <a:cubicBezTo>
                  <a:pt x="152282" y="49579"/>
                  <a:pt x="140949" y="50996"/>
                  <a:pt x="128201" y="53829"/>
                </a:cubicBezTo>
                <a:cubicBezTo>
                  <a:pt x="115452" y="56662"/>
                  <a:pt x="102703" y="60911"/>
                  <a:pt x="91370" y="65161"/>
                </a:cubicBezTo>
                <a:cubicBezTo>
                  <a:pt x="85704" y="67994"/>
                  <a:pt x="81455" y="69411"/>
                  <a:pt x="78622" y="69411"/>
                </a:cubicBezTo>
                <a:cubicBezTo>
                  <a:pt x="75788" y="69411"/>
                  <a:pt x="74372" y="70827"/>
                  <a:pt x="72955" y="70827"/>
                </a:cubicBezTo>
                <a:cubicBezTo>
                  <a:pt x="68706" y="70827"/>
                  <a:pt x="65873" y="66578"/>
                  <a:pt x="65873" y="59495"/>
                </a:cubicBezTo>
                <a:lnTo>
                  <a:pt x="65873" y="42496"/>
                </a:lnTo>
                <a:cubicBezTo>
                  <a:pt x="65873" y="36830"/>
                  <a:pt x="67289" y="32581"/>
                  <a:pt x="68706" y="29747"/>
                </a:cubicBezTo>
                <a:cubicBezTo>
                  <a:pt x="70122" y="26914"/>
                  <a:pt x="72955" y="25498"/>
                  <a:pt x="78622" y="22665"/>
                </a:cubicBezTo>
                <a:cubicBezTo>
                  <a:pt x="91370" y="16999"/>
                  <a:pt x="105536" y="11332"/>
                  <a:pt x="122534" y="7083"/>
                </a:cubicBezTo>
                <a:cubicBezTo>
                  <a:pt x="139533" y="2833"/>
                  <a:pt x="157948" y="0"/>
                  <a:pt x="17636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838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5532" cy="839687"/>
          </a:xfrm>
        </p:spPr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0456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5532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884" y="1109901"/>
            <a:ext cx="10875532" cy="18449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5636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5702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884" y="1109901"/>
            <a:ext cx="10875702" cy="18449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55610" indent="-355610">
              <a:buFont typeface="Arial" panose="020B0604020202020204" pitchFamily="34" charset="0"/>
              <a:buChar char="•"/>
              <a:defRPr/>
            </a:lvl1pPr>
            <a:lvl2pPr marL="580463" indent="-266708">
              <a:buFont typeface="Arial" panose="020B0604020202020204" pitchFamily="34" charset="0"/>
              <a:buChar char="•"/>
              <a:defRPr/>
            </a:lvl2pPr>
            <a:lvl3pPr marL="789633" indent="-266708">
              <a:buFont typeface="Arial" panose="020B0604020202020204" pitchFamily="34" charset="0"/>
              <a:buChar char="•"/>
              <a:defRPr/>
            </a:lvl3pPr>
            <a:lvl4pPr marL="998803" indent="-266708">
              <a:buFont typeface="Arial" panose="020B0604020202020204" pitchFamily="34" charset="0"/>
              <a:buChar char="•"/>
              <a:defRPr/>
            </a:lvl4pPr>
            <a:lvl5pPr marL="1207972" indent="-266708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132415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8191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1883" y="1109898"/>
            <a:ext cx="5334000" cy="1844929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96074" y="1109898"/>
            <a:ext cx="5334000" cy="1844929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087536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8191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1883" y="1109897"/>
            <a:ext cx="5334000" cy="1844929"/>
          </a:xfrm>
        </p:spPr>
        <p:txBody>
          <a:bodyPr vert="horz" wrap="square" lIns="182880" tIns="146304" rIns="182880" bIns="146304" rtlCol="0">
            <a:spAutoFit/>
          </a:bodyPr>
          <a:lstStyle>
            <a:lvl1pPr marL="355610" indent="-355610">
              <a:buFont typeface="Arial" panose="020B0604020202020204" pitchFamily="34" charset="0"/>
              <a:buChar char="•"/>
              <a:defRPr lang="en-US" dirty="0"/>
            </a:lvl1pPr>
            <a:lvl2pPr marL="580463" indent="-266708">
              <a:buFont typeface="Arial" panose="020B0604020202020204" pitchFamily="34" charset="0"/>
              <a:buChar char="•"/>
              <a:defRPr lang="en-US" dirty="0"/>
            </a:lvl2pPr>
            <a:lvl3pPr marL="789633" indent="-266708">
              <a:buFont typeface="Arial" panose="020B0604020202020204" pitchFamily="34" charset="0"/>
              <a:buChar char="•"/>
              <a:defRPr lang="en-US" dirty="0"/>
            </a:lvl3pPr>
            <a:lvl4pPr marL="998803" indent="-266708">
              <a:buFont typeface="Arial" panose="020B0604020202020204" pitchFamily="34" charset="0"/>
              <a:buChar char="•"/>
              <a:defRPr lang="en-US" dirty="0"/>
            </a:lvl4pPr>
            <a:lvl5pPr marL="1207972" indent="-266708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96075" y="1109897"/>
            <a:ext cx="5334000" cy="1844929"/>
          </a:xfrm>
        </p:spPr>
        <p:txBody>
          <a:bodyPr vert="horz" wrap="square" lIns="182880" tIns="146304" rIns="182880" bIns="146304" rtlCol="0">
            <a:spAutoFit/>
          </a:bodyPr>
          <a:lstStyle>
            <a:lvl1pPr marL="355610" indent="-355610">
              <a:buFont typeface="Arial" panose="020B0604020202020204" pitchFamily="34" charset="0"/>
              <a:buChar char="•"/>
              <a:defRPr lang="en-US" dirty="0"/>
            </a:lvl1pPr>
            <a:lvl2pPr marL="580463" indent="-266708">
              <a:buFont typeface="Arial" panose="020B0604020202020204" pitchFamily="34" charset="0"/>
              <a:buChar char="•"/>
              <a:defRPr lang="en-US" dirty="0"/>
            </a:lvl2pPr>
            <a:lvl3pPr marL="789633" indent="-266708">
              <a:buFont typeface="Arial" panose="020B0604020202020204" pitchFamily="34" charset="0"/>
              <a:buChar char="•"/>
              <a:defRPr lang="en-US" dirty="0"/>
            </a:lvl3pPr>
            <a:lvl4pPr marL="998803" indent="-266708">
              <a:buFont typeface="Arial" panose="020B0604020202020204" pitchFamily="34" charset="0"/>
              <a:buChar char="•"/>
              <a:defRPr lang="en-US" dirty="0"/>
            </a:lvl4pPr>
            <a:lvl5pPr marL="1207972" indent="-266708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17457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1291" y="1109898"/>
            <a:ext cx="10902696" cy="444583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91" y="270210"/>
            <a:ext cx="10902696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51291" y="1109898"/>
            <a:ext cx="5685895" cy="72628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111">
                <a:solidFill>
                  <a:schemeClr val="bg1"/>
                </a:solidFill>
              </a:defRPr>
            </a:lvl1pPr>
            <a:lvl2pPr>
              <a:defRPr sz="2178">
                <a:solidFill>
                  <a:schemeClr val="bg1"/>
                </a:solidFill>
              </a:defRPr>
            </a:lvl2pPr>
            <a:lvl3pPr>
              <a:defRPr sz="2178">
                <a:solidFill>
                  <a:schemeClr val="bg1"/>
                </a:solidFill>
              </a:defRPr>
            </a:lvl3pPr>
            <a:lvl4pPr>
              <a:defRPr sz="1867">
                <a:solidFill>
                  <a:schemeClr val="bg1"/>
                </a:solidFill>
              </a:defRPr>
            </a:lvl4pPr>
            <a:lvl5pP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7951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4185877" y="5864119"/>
            <a:ext cx="4474029" cy="2629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2240" tIns="113792" rIns="142240" bIns="1137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52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91" y="270210"/>
            <a:ext cx="4869348" cy="1258870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89600" y="0"/>
            <a:ext cx="5689600" cy="64008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1292" y="1892221"/>
            <a:ext cx="4869349" cy="18449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86104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1379200" cy="640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51291" y="1109898"/>
            <a:ext cx="5685895" cy="72628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111">
                <a:solidFill>
                  <a:schemeClr val="bg1"/>
                </a:solidFill>
              </a:defRPr>
            </a:lvl1pPr>
            <a:lvl2pPr>
              <a:defRPr sz="2178">
                <a:solidFill>
                  <a:schemeClr val="bg1"/>
                </a:solidFill>
              </a:defRPr>
            </a:lvl2pPr>
            <a:lvl3pPr>
              <a:defRPr sz="2178">
                <a:solidFill>
                  <a:schemeClr val="bg1"/>
                </a:solidFill>
              </a:defRPr>
            </a:lvl3pPr>
            <a:lvl4pPr>
              <a:defRPr sz="1867">
                <a:solidFill>
                  <a:schemeClr val="bg1"/>
                </a:solidFill>
              </a:defRPr>
            </a:lvl4pPr>
            <a:lvl5pP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51291" y="270210"/>
            <a:ext cx="10902696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470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4735407" y="2246207"/>
            <a:ext cx="1908387" cy="1908387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2240" tIns="113792" rIns="142240" bIns="1137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52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2935680"/>
            <a:ext cx="11379200" cy="52944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609FFD4-3D37-E646-ADC6-F10AA28D71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957828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9E1CF-0390-4491-9793-FEC2EDD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BFFB30-E3B8-4792-A992-99738ABBC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FED64-F198-44CF-B06E-9CA17801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A6A5D-EC09-45D6-8AB0-9F1492E8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FABA16-51CC-41FF-913C-840094B2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79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A27913C-EB52-47DF-8693-BCB89A6C64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3" t="909" r="703" b="9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1884" y="2679424"/>
            <a:ext cx="10040119" cy="941861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4667" spc="-9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5D6E9BD-5325-4809-996C-3AC2D05E7AF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81CF80-3E77-0C4A-9E6A-AACEB82236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9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3FCE5E5-2BC1-4894-93F7-A3A55E8CC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" t="1057" r="852" b="1057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0970" y="2679424"/>
            <a:ext cx="10040119" cy="941861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4667" spc="-9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6E2E712-6E8B-404C-B6A3-A0067B00F4B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76C47-041C-EC40-9EB5-7271AF7FC3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5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574EAE-2D8A-4434-955C-CED3DAAB0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" b="2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1884" y="2679424"/>
            <a:ext cx="10040119" cy="941861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4667" spc="-9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E9676AE-3F02-42A2-AF56-9E5F0376891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5F97D-2991-0344-82A4-C050DCA492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8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121" y="1407584"/>
            <a:ext cx="10875196" cy="3725122"/>
          </a:xfrm>
        </p:spPr>
        <p:txBody>
          <a:bodyPr lIns="182880" tIns="146304" rIns="182880" bIns="146304"/>
          <a:lstStyle>
            <a:lvl1pPr>
              <a:spcBef>
                <a:spcPts val="1867"/>
              </a:spcBef>
              <a:defRPr sz="1556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8191" cy="839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8C009-E6CB-C44E-A9D0-03C506D2A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7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1883" y="1407583"/>
            <a:ext cx="5334000" cy="3844472"/>
          </a:xfrm>
        </p:spPr>
        <p:txBody>
          <a:bodyPr lIns="182880" tIns="146304" rIns="182880" bIns="146304"/>
          <a:lstStyle>
            <a:lvl1pPr>
              <a:spcBef>
                <a:spcPts val="1867"/>
              </a:spcBef>
              <a:defRPr sz="1556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796075" y="1407583"/>
            <a:ext cx="5334000" cy="3844472"/>
          </a:xfrm>
        </p:spPr>
        <p:txBody>
          <a:bodyPr lIns="182880" tIns="146304" rIns="182880" bIns="146304"/>
          <a:lstStyle>
            <a:lvl1pPr>
              <a:spcBef>
                <a:spcPts val="1867"/>
              </a:spcBef>
              <a:defRPr sz="1556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8191" cy="839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E76EC-01F6-2A4E-A0C7-8D9D8CE3A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5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F383761-E12D-47D2-9669-6285D77DF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" b="2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1883" y="1731327"/>
            <a:ext cx="7778750" cy="2491423"/>
          </a:xfrm>
        </p:spPr>
        <p:txBody>
          <a:bodyPr lIns="182880" tIns="146304" rIns="182880" bIns="146304"/>
          <a:lstStyle>
            <a:lvl1pPr marL="133354" indent="-133354" algn="l"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207067" y="4387168"/>
            <a:ext cx="4823566" cy="597087"/>
          </a:xfrm>
        </p:spPr>
        <p:txBody>
          <a:bodyPr lIns="182880" tIns="146304" rIns="182880" bIns="146304"/>
          <a:lstStyle>
            <a:lvl1pPr marL="177805" indent="0" algn="r">
              <a:buNone/>
              <a:defRPr sz="2178" b="1">
                <a:solidFill>
                  <a:schemeClr val="tx1"/>
                </a:solidFill>
                <a:latin typeface="+mn-lt"/>
              </a:defRPr>
            </a:lvl1pPr>
            <a:lvl2pPr marL="313755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22925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32095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941265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F8E51B1-9A28-4DDB-940A-E1DDDC3691E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5AF78-95ED-0B4E-90F6-0A6AD5A7A9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3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animal&#10;&#10;Description automatically generated">
            <a:extLst>
              <a:ext uri="{FF2B5EF4-FFF2-40B4-BE49-F238E27FC236}">
                <a16:creationId xmlns:a16="http://schemas.microsoft.com/office/drawing/2014/main" id="{CDC22689-80E4-49D1-81EC-42C1DD61FF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" b="2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51884" y="3294038"/>
            <a:ext cx="4768119" cy="129540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178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251290" y="1718593"/>
            <a:ext cx="9314350" cy="1481807"/>
          </a:xfrm>
          <a:prstGeom prst="rect">
            <a:avLst/>
          </a:prstGeom>
          <a:noFill/>
        </p:spPr>
        <p:txBody>
          <a:bodyPr vert="horz" wrap="square" lIns="142240" tIns="71120" rIns="113792" bIns="7112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pt-PT" sz="8945" noProof="0" dirty="0">
                <a:solidFill>
                  <a:schemeClr val="tx1"/>
                </a:solidFill>
              </a:rPr>
              <a:t>Obrigado</a:t>
            </a:r>
            <a:r>
              <a:rPr lang="en-US" sz="8945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3C0EFD15-08E3-4E39-B4F0-266AC21A7C2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F547F548-4754-4549-9D56-23A68FDEA2DE}"/>
              </a:ext>
            </a:extLst>
          </p:cNvPr>
          <p:cNvSpPr/>
          <p:nvPr userDrawn="1"/>
        </p:nvSpPr>
        <p:spPr bwMode="black">
          <a:xfrm>
            <a:off x="427140" y="5592475"/>
            <a:ext cx="619745" cy="371803"/>
          </a:xfrm>
          <a:custGeom>
            <a:avLst/>
            <a:gdLst>
              <a:gd name="connsiteX0" fmla="*/ 16294 w 1038916"/>
              <a:gd name="connsiteY0" fmla="*/ 412214 h 623280"/>
              <a:gd name="connsiteX1" fmla="*/ 530500 w 1038916"/>
              <a:gd name="connsiteY1" fmla="*/ 548204 h 623280"/>
              <a:gd name="connsiteX2" fmla="*/ 922882 w 1038916"/>
              <a:gd name="connsiteY2" fmla="*/ 467460 h 623280"/>
              <a:gd name="connsiteX3" fmla="*/ 939881 w 1038916"/>
              <a:gd name="connsiteY3" fmla="*/ 494374 h 623280"/>
              <a:gd name="connsiteX4" fmla="*/ 519167 w 1038916"/>
              <a:gd name="connsiteY4" fmla="*/ 623280 h 623280"/>
              <a:gd name="connsiteX5" fmla="*/ 4961 w 1038916"/>
              <a:gd name="connsiteY5" fmla="*/ 427796 h 623280"/>
              <a:gd name="connsiteX6" fmla="*/ 16294 w 1038916"/>
              <a:gd name="connsiteY6" fmla="*/ 412214 h 623280"/>
              <a:gd name="connsiteX7" fmla="*/ 962369 w 1038916"/>
              <a:gd name="connsiteY7" fmla="*/ 389372 h 623280"/>
              <a:gd name="connsiteX8" fmla="*/ 1034790 w 1038916"/>
              <a:gd name="connsiteY8" fmla="*/ 403715 h 623280"/>
              <a:gd name="connsiteX9" fmla="*/ 971045 w 1038916"/>
              <a:gd name="connsiteY9" fmla="*/ 576534 h 623280"/>
              <a:gd name="connsiteX10" fmla="*/ 956880 w 1038916"/>
              <a:gd name="connsiteY10" fmla="*/ 569451 h 623280"/>
              <a:gd name="connsiteX11" fmla="*/ 986627 w 1038916"/>
              <a:gd name="connsiteY11" fmla="*/ 440545 h 623280"/>
              <a:gd name="connsiteX12" fmla="*/ 853471 w 1038916"/>
              <a:gd name="connsiteY12" fmla="*/ 436295 h 623280"/>
              <a:gd name="connsiteX13" fmla="*/ 850638 w 1038916"/>
              <a:gd name="connsiteY13" fmla="*/ 420713 h 623280"/>
              <a:gd name="connsiteX14" fmla="*/ 962369 w 1038916"/>
              <a:gd name="connsiteY14" fmla="*/ 389372 h 623280"/>
              <a:gd name="connsiteX15" fmla="*/ 172113 w 1038916"/>
              <a:gd name="connsiteY15" fmla="*/ 175652 h 623280"/>
              <a:gd name="connsiteX16" fmla="*/ 121118 w 1038916"/>
              <a:gd name="connsiteY16" fmla="*/ 189817 h 623280"/>
              <a:gd name="connsiteX17" fmla="*/ 104119 w 1038916"/>
              <a:gd name="connsiteY17" fmla="*/ 229480 h 623280"/>
              <a:gd name="connsiteX18" fmla="*/ 116868 w 1038916"/>
              <a:gd name="connsiteY18" fmla="*/ 266310 h 623280"/>
              <a:gd name="connsiteX19" fmla="*/ 153698 w 1038916"/>
              <a:gd name="connsiteY19" fmla="*/ 277643 h 623280"/>
              <a:gd name="connsiteX20" fmla="*/ 189112 w 1038916"/>
              <a:gd name="connsiteY20" fmla="*/ 271976 h 623280"/>
              <a:gd name="connsiteX21" fmla="*/ 221692 w 1038916"/>
              <a:gd name="connsiteY21" fmla="*/ 249312 h 623280"/>
              <a:gd name="connsiteX22" fmla="*/ 233025 w 1038916"/>
              <a:gd name="connsiteY22" fmla="*/ 226647 h 623280"/>
              <a:gd name="connsiteX23" fmla="*/ 235858 w 1038916"/>
              <a:gd name="connsiteY23" fmla="*/ 196900 h 623280"/>
              <a:gd name="connsiteX24" fmla="*/ 235858 w 1038916"/>
              <a:gd name="connsiteY24" fmla="*/ 182734 h 623280"/>
              <a:gd name="connsiteX25" fmla="*/ 204694 w 1038916"/>
              <a:gd name="connsiteY25" fmla="*/ 177068 h 623280"/>
              <a:gd name="connsiteX26" fmla="*/ 172113 w 1038916"/>
              <a:gd name="connsiteY26" fmla="*/ 175652 h 623280"/>
              <a:gd name="connsiteX27" fmla="*/ 335016 w 1038916"/>
              <a:gd name="connsiteY27" fmla="*/ 8499 h 623280"/>
              <a:gd name="connsiteX28" fmla="*/ 369013 w 1038916"/>
              <a:gd name="connsiteY28" fmla="*/ 8499 h 623280"/>
              <a:gd name="connsiteX29" fmla="*/ 383178 w 1038916"/>
              <a:gd name="connsiteY29" fmla="*/ 11332 h 623280"/>
              <a:gd name="connsiteX30" fmla="*/ 390261 w 1038916"/>
              <a:gd name="connsiteY30" fmla="*/ 25498 h 623280"/>
              <a:gd name="connsiteX31" fmla="*/ 448339 w 1038916"/>
              <a:gd name="connsiteY31" fmla="*/ 253561 h 623280"/>
              <a:gd name="connsiteX32" fmla="*/ 502169 w 1038916"/>
              <a:gd name="connsiteY32" fmla="*/ 25498 h 623280"/>
              <a:gd name="connsiteX33" fmla="*/ 509251 w 1038916"/>
              <a:gd name="connsiteY33" fmla="*/ 11332 h 623280"/>
              <a:gd name="connsiteX34" fmla="*/ 523417 w 1038916"/>
              <a:gd name="connsiteY34" fmla="*/ 8499 h 623280"/>
              <a:gd name="connsiteX35" fmla="*/ 551748 w 1038916"/>
              <a:gd name="connsiteY35" fmla="*/ 8499 h 623280"/>
              <a:gd name="connsiteX36" fmla="*/ 565914 w 1038916"/>
              <a:gd name="connsiteY36" fmla="*/ 11332 h 623280"/>
              <a:gd name="connsiteX37" fmla="*/ 572996 w 1038916"/>
              <a:gd name="connsiteY37" fmla="*/ 25498 h 623280"/>
              <a:gd name="connsiteX38" fmla="*/ 623992 w 1038916"/>
              <a:gd name="connsiteY38" fmla="*/ 257811 h 623280"/>
              <a:gd name="connsiteX39" fmla="*/ 683487 w 1038916"/>
              <a:gd name="connsiteY39" fmla="*/ 26914 h 623280"/>
              <a:gd name="connsiteX40" fmla="*/ 690569 w 1038916"/>
              <a:gd name="connsiteY40" fmla="*/ 12749 h 623280"/>
              <a:gd name="connsiteX41" fmla="*/ 704735 w 1038916"/>
              <a:gd name="connsiteY41" fmla="*/ 9916 h 623280"/>
              <a:gd name="connsiteX42" fmla="*/ 737315 w 1038916"/>
              <a:gd name="connsiteY42" fmla="*/ 9916 h 623280"/>
              <a:gd name="connsiteX43" fmla="*/ 745815 w 1038916"/>
              <a:gd name="connsiteY43" fmla="*/ 18415 h 623280"/>
              <a:gd name="connsiteX44" fmla="*/ 745815 w 1038916"/>
              <a:gd name="connsiteY44" fmla="*/ 24081 h 623280"/>
              <a:gd name="connsiteX45" fmla="*/ 742982 w 1038916"/>
              <a:gd name="connsiteY45" fmla="*/ 32581 h 623280"/>
              <a:gd name="connsiteX46" fmla="*/ 659405 w 1038916"/>
              <a:gd name="connsiteY46" fmla="*/ 300307 h 623280"/>
              <a:gd name="connsiteX47" fmla="*/ 652323 w 1038916"/>
              <a:gd name="connsiteY47" fmla="*/ 314473 h 623280"/>
              <a:gd name="connsiteX48" fmla="*/ 639574 w 1038916"/>
              <a:gd name="connsiteY48" fmla="*/ 317306 h 623280"/>
              <a:gd name="connsiteX49" fmla="*/ 609826 w 1038916"/>
              <a:gd name="connsiteY49" fmla="*/ 317306 h 623280"/>
              <a:gd name="connsiteX50" fmla="*/ 595661 w 1038916"/>
              <a:gd name="connsiteY50" fmla="*/ 313056 h 623280"/>
              <a:gd name="connsiteX51" fmla="*/ 588578 w 1038916"/>
              <a:gd name="connsiteY51" fmla="*/ 298891 h 623280"/>
              <a:gd name="connsiteX52" fmla="*/ 534750 w 1038916"/>
              <a:gd name="connsiteY52" fmla="*/ 76493 h 623280"/>
              <a:gd name="connsiteX53" fmla="*/ 480920 w 1038916"/>
              <a:gd name="connsiteY53" fmla="*/ 298891 h 623280"/>
              <a:gd name="connsiteX54" fmla="*/ 473837 w 1038916"/>
              <a:gd name="connsiteY54" fmla="*/ 313056 h 623280"/>
              <a:gd name="connsiteX55" fmla="*/ 459672 w 1038916"/>
              <a:gd name="connsiteY55" fmla="*/ 317306 h 623280"/>
              <a:gd name="connsiteX56" fmla="*/ 431341 w 1038916"/>
              <a:gd name="connsiteY56" fmla="*/ 317306 h 623280"/>
              <a:gd name="connsiteX57" fmla="*/ 431341 w 1038916"/>
              <a:gd name="connsiteY57" fmla="*/ 315889 h 623280"/>
              <a:gd name="connsiteX58" fmla="*/ 418592 w 1038916"/>
              <a:gd name="connsiteY58" fmla="*/ 313056 h 623280"/>
              <a:gd name="connsiteX59" fmla="*/ 411509 w 1038916"/>
              <a:gd name="connsiteY59" fmla="*/ 298891 h 623280"/>
              <a:gd name="connsiteX60" fmla="*/ 330766 w 1038916"/>
              <a:gd name="connsiteY60" fmla="*/ 31164 h 623280"/>
              <a:gd name="connsiteX61" fmla="*/ 326517 w 1038916"/>
              <a:gd name="connsiteY61" fmla="*/ 16999 h 623280"/>
              <a:gd name="connsiteX62" fmla="*/ 335016 w 1038916"/>
              <a:gd name="connsiteY62" fmla="*/ 8499 h 623280"/>
              <a:gd name="connsiteX63" fmla="*/ 887469 w 1038916"/>
              <a:gd name="connsiteY63" fmla="*/ 1417 h 623280"/>
              <a:gd name="connsiteX64" fmla="*/ 910134 w 1038916"/>
              <a:gd name="connsiteY64" fmla="*/ 2833 h 623280"/>
              <a:gd name="connsiteX65" fmla="*/ 932798 w 1038916"/>
              <a:gd name="connsiteY65" fmla="*/ 7083 h 623280"/>
              <a:gd name="connsiteX66" fmla="*/ 952630 w 1038916"/>
              <a:gd name="connsiteY66" fmla="*/ 12749 h 623280"/>
              <a:gd name="connsiteX67" fmla="*/ 966795 w 1038916"/>
              <a:gd name="connsiteY67" fmla="*/ 18415 h 623280"/>
              <a:gd name="connsiteX68" fmla="*/ 976711 w 1038916"/>
              <a:gd name="connsiteY68" fmla="*/ 26914 h 623280"/>
              <a:gd name="connsiteX69" fmla="*/ 979544 w 1038916"/>
              <a:gd name="connsiteY69" fmla="*/ 38247 h 623280"/>
              <a:gd name="connsiteX70" fmla="*/ 979544 w 1038916"/>
              <a:gd name="connsiteY70" fmla="*/ 55245 h 623280"/>
              <a:gd name="connsiteX71" fmla="*/ 971045 w 1038916"/>
              <a:gd name="connsiteY71" fmla="*/ 66578 h 623280"/>
              <a:gd name="connsiteX72" fmla="*/ 958296 w 1038916"/>
              <a:gd name="connsiteY72" fmla="*/ 62328 h 623280"/>
              <a:gd name="connsiteX73" fmla="*/ 891719 w 1038916"/>
              <a:gd name="connsiteY73" fmla="*/ 49579 h 623280"/>
              <a:gd name="connsiteX74" fmla="*/ 846389 w 1038916"/>
              <a:gd name="connsiteY74" fmla="*/ 59495 h 623280"/>
              <a:gd name="connsiteX75" fmla="*/ 829391 w 1038916"/>
              <a:gd name="connsiteY75" fmla="*/ 90659 h 623280"/>
              <a:gd name="connsiteX76" fmla="*/ 839307 w 1038916"/>
              <a:gd name="connsiteY76" fmla="*/ 114740 h 623280"/>
              <a:gd name="connsiteX77" fmla="*/ 877553 w 1038916"/>
              <a:gd name="connsiteY77" fmla="*/ 133155 h 623280"/>
              <a:gd name="connsiteX78" fmla="*/ 927132 w 1038916"/>
              <a:gd name="connsiteY78" fmla="*/ 148737 h 623280"/>
              <a:gd name="connsiteX79" fmla="*/ 980961 w 1038916"/>
              <a:gd name="connsiteY79" fmla="*/ 181318 h 623280"/>
              <a:gd name="connsiteX80" fmla="*/ 996543 w 1038916"/>
              <a:gd name="connsiteY80" fmla="*/ 229480 h 623280"/>
              <a:gd name="connsiteX81" fmla="*/ 988044 w 1038916"/>
              <a:gd name="connsiteY81" fmla="*/ 269143 h 623280"/>
              <a:gd name="connsiteX82" fmla="*/ 962546 w 1038916"/>
              <a:gd name="connsiteY82" fmla="*/ 300307 h 623280"/>
              <a:gd name="connsiteX83" fmla="*/ 924299 w 1038916"/>
              <a:gd name="connsiteY83" fmla="*/ 320139 h 623280"/>
              <a:gd name="connsiteX84" fmla="*/ 874720 w 1038916"/>
              <a:gd name="connsiteY84" fmla="*/ 324389 h 623280"/>
              <a:gd name="connsiteX85" fmla="*/ 820891 w 1038916"/>
              <a:gd name="connsiteY85" fmla="*/ 318722 h 623280"/>
              <a:gd name="connsiteX86" fmla="*/ 781228 w 1038916"/>
              <a:gd name="connsiteY86" fmla="*/ 304557 h 623280"/>
              <a:gd name="connsiteX87" fmla="*/ 771312 w 1038916"/>
              <a:gd name="connsiteY87" fmla="*/ 294641 h 623280"/>
              <a:gd name="connsiteX88" fmla="*/ 769896 w 1038916"/>
              <a:gd name="connsiteY88" fmla="*/ 284725 h 623280"/>
              <a:gd name="connsiteX89" fmla="*/ 769896 w 1038916"/>
              <a:gd name="connsiteY89" fmla="*/ 267727 h 623280"/>
              <a:gd name="connsiteX90" fmla="*/ 778395 w 1038916"/>
              <a:gd name="connsiteY90" fmla="*/ 256395 h 623280"/>
              <a:gd name="connsiteX91" fmla="*/ 784061 w 1038916"/>
              <a:gd name="connsiteY91" fmla="*/ 257811 h 623280"/>
              <a:gd name="connsiteX92" fmla="*/ 792561 w 1038916"/>
              <a:gd name="connsiteY92" fmla="*/ 262061 h 623280"/>
              <a:gd name="connsiteX93" fmla="*/ 830807 w 1038916"/>
              <a:gd name="connsiteY93" fmla="*/ 274810 h 623280"/>
              <a:gd name="connsiteX94" fmla="*/ 871887 w 1038916"/>
              <a:gd name="connsiteY94" fmla="*/ 279059 h 623280"/>
              <a:gd name="connsiteX95" fmla="*/ 922883 w 1038916"/>
              <a:gd name="connsiteY95" fmla="*/ 267727 h 623280"/>
              <a:gd name="connsiteX96" fmla="*/ 941298 w 1038916"/>
              <a:gd name="connsiteY96" fmla="*/ 235146 h 623280"/>
              <a:gd name="connsiteX97" fmla="*/ 931382 w 1038916"/>
              <a:gd name="connsiteY97" fmla="*/ 211065 h 623280"/>
              <a:gd name="connsiteX98" fmla="*/ 895968 w 1038916"/>
              <a:gd name="connsiteY98" fmla="*/ 192650 h 623280"/>
              <a:gd name="connsiteX99" fmla="*/ 846389 w 1038916"/>
              <a:gd name="connsiteY99" fmla="*/ 177068 h 623280"/>
              <a:gd name="connsiteX100" fmla="*/ 791144 w 1038916"/>
              <a:gd name="connsiteY100" fmla="*/ 141654 h 623280"/>
              <a:gd name="connsiteX101" fmla="*/ 774145 w 1038916"/>
              <a:gd name="connsiteY101" fmla="*/ 92075 h 623280"/>
              <a:gd name="connsiteX102" fmla="*/ 784061 w 1038916"/>
              <a:gd name="connsiteY102" fmla="*/ 53829 h 623280"/>
              <a:gd name="connsiteX103" fmla="*/ 808143 w 1038916"/>
              <a:gd name="connsiteY103" fmla="*/ 25498 h 623280"/>
              <a:gd name="connsiteX104" fmla="*/ 843556 w 1038916"/>
              <a:gd name="connsiteY104" fmla="*/ 7083 h 623280"/>
              <a:gd name="connsiteX105" fmla="*/ 887469 w 1038916"/>
              <a:gd name="connsiteY105" fmla="*/ 1417 h 623280"/>
              <a:gd name="connsiteX106" fmla="*/ 176363 w 1038916"/>
              <a:gd name="connsiteY106" fmla="*/ 0 h 623280"/>
              <a:gd name="connsiteX107" fmla="*/ 267022 w 1038916"/>
              <a:gd name="connsiteY107" fmla="*/ 28331 h 623280"/>
              <a:gd name="connsiteX108" fmla="*/ 295353 w 1038916"/>
              <a:gd name="connsiteY108" fmla="*/ 113324 h 623280"/>
              <a:gd name="connsiteX109" fmla="*/ 295353 w 1038916"/>
              <a:gd name="connsiteY109" fmla="*/ 225231 h 623280"/>
              <a:gd name="connsiteX110" fmla="*/ 293936 w 1038916"/>
              <a:gd name="connsiteY110" fmla="*/ 225231 h 623280"/>
              <a:gd name="connsiteX111" fmla="*/ 298186 w 1038916"/>
              <a:gd name="connsiteY111" fmla="*/ 256395 h 623280"/>
              <a:gd name="connsiteX112" fmla="*/ 309518 w 1038916"/>
              <a:gd name="connsiteY112" fmla="*/ 280476 h 623280"/>
              <a:gd name="connsiteX113" fmla="*/ 312351 w 1038916"/>
              <a:gd name="connsiteY113" fmla="*/ 288975 h 623280"/>
              <a:gd name="connsiteX114" fmla="*/ 305269 w 1038916"/>
              <a:gd name="connsiteY114" fmla="*/ 298891 h 623280"/>
              <a:gd name="connsiteX115" fmla="*/ 284020 w 1038916"/>
              <a:gd name="connsiteY115" fmla="*/ 313056 h 623280"/>
              <a:gd name="connsiteX116" fmla="*/ 275521 w 1038916"/>
              <a:gd name="connsiteY116" fmla="*/ 315889 h 623280"/>
              <a:gd name="connsiteX117" fmla="*/ 265605 w 1038916"/>
              <a:gd name="connsiteY117" fmla="*/ 311640 h 623280"/>
              <a:gd name="connsiteX118" fmla="*/ 252856 w 1038916"/>
              <a:gd name="connsiteY118" fmla="*/ 296058 h 623280"/>
              <a:gd name="connsiteX119" fmla="*/ 242941 w 1038916"/>
              <a:gd name="connsiteY119" fmla="*/ 276226 h 623280"/>
              <a:gd name="connsiteX120" fmla="*/ 140949 w 1038916"/>
              <a:gd name="connsiteY120" fmla="*/ 324389 h 623280"/>
              <a:gd name="connsiteX121" fmla="*/ 71539 w 1038916"/>
              <a:gd name="connsiteY121" fmla="*/ 300307 h 623280"/>
              <a:gd name="connsiteX122" fmla="*/ 46041 w 1038916"/>
              <a:gd name="connsiteY122" fmla="*/ 233730 h 623280"/>
              <a:gd name="connsiteX123" fmla="*/ 77205 w 1038916"/>
              <a:gd name="connsiteY123" fmla="*/ 162903 h 623280"/>
              <a:gd name="connsiteX124" fmla="*/ 162198 w 1038916"/>
              <a:gd name="connsiteY124" fmla="*/ 135988 h 623280"/>
              <a:gd name="connsiteX125" fmla="*/ 199028 w 1038916"/>
              <a:gd name="connsiteY125" fmla="*/ 138821 h 623280"/>
              <a:gd name="connsiteX126" fmla="*/ 238691 w 1038916"/>
              <a:gd name="connsiteY126" fmla="*/ 145904 h 623280"/>
              <a:gd name="connsiteX127" fmla="*/ 238691 w 1038916"/>
              <a:gd name="connsiteY127" fmla="*/ 120406 h 623280"/>
              <a:gd name="connsiteX128" fmla="*/ 221692 w 1038916"/>
              <a:gd name="connsiteY128" fmla="*/ 65161 h 623280"/>
              <a:gd name="connsiteX129" fmla="*/ 165031 w 1038916"/>
              <a:gd name="connsiteY129" fmla="*/ 49579 h 623280"/>
              <a:gd name="connsiteX130" fmla="*/ 128201 w 1038916"/>
              <a:gd name="connsiteY130" fmla="*/ 53829 h 623280"/>
              <a:gd name="connsiteX131" fmla="*/ 91370 w 1038916"/>
              <a:gd name="connsiteY131" fmla="*/ 65161 h 623280"/>
              <a:gd name="connsiteX132" fmla="*/ 78622 w 1038916"/>
              <a:gd name="connsiteY132" fmla="*/ 69411 h 623280"/>
              <a:gd name="connsiteX133" fmla="*/ 72955 w 1038916"/>
              <a:gd name="connsiteY133" fmla="*/ 70827 h 623280"/>
              <a:gd name="connsiteX134" fmla="*/ 65873 w 1038916"/>
              <a:gd name="connsiteY134" fmla="*/ 59495 h 623280"/>
              <a:gd name="connsiteX135" fmla="*/ 65873 w 1038916"/>
              <a:gd name="connsiteY135" fmla="*/ 42496 h 623280"/>
              <a:gd name="connsiteX136" fmla="*/ 68706 w 1038916"/>
              <a:gd name="connsiteY136" fmla="*/ 29747 h 623280"/>
              <a:gd name="connsiteX137" fmla="*/ 78622 w 1038916"/>
              <a:gd name="connsiteY137" fmla="*/ 22665 h 623280"/>
              <a:gd name="connsiteX138" fmla="*/ 122534 w 1038916"/>
              <a:gd name="connsiteY138" fmla="*/ 7083 h 623280"/>
              <a:gd name="connsiteX139" fmla="*/ 176363 w 1038916"/>
              <a:gd name="connsiteY139" fmla="*/ 0 h 62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38916" h="623280">
                <a:moveTo>
                  <a:pt x="16294" y="412214"/>
                </a:moveTo>
                <a:cubicBezTo>
                  <a:pt x="162198" y="497207"/>
                  <a:pt x="343515" y="548204"/>
                  <a:pt x="530500" y="548204"/>
                </a:cubicBezTo>
                <a:cubicBezTo>
                  <a:pt x="656572" y="548204"/>
                  <a:pt x="795393" y="522706"/>
                  <a:pt x="922882" y="467460"/>
                </a:cubicBezTo>
                <a:cubicBezTo>
                  <a:pt x="942714" y="460377"/>
                  <a:pt x="958296" y="480208"/>
                  <a:pt x="939881" y="494374"/>
                </a:cubicBezTo>
                <a:cubicBezTo>
                  <a:pt x="826557" y="577951"/>
                  <a:pt x="660822" y="623280"/>
                  <a:pt x="519167" y="623280"/>
                </a:cubicBezTo>
                <a:cubicBezTo>
                  <a:pt x="320850" y="623280"/>
                  <a:pt x="140949" y="549620"/>
                  <a:pt x="4961" y="427796"/>
                </a:cubicBezTo>
                <a:cubicBezTo>
                  <a:pt x="-6371" y="417881"/>
                  <a:pt x="3545" y="405132"/>
                  <a:pt x="16294" y="412214"/>
                </a:cubicBezTo>
                <a:close/>
                <a:moveTo>
                  <a:pt x="962369" y="389372"/>
                </a:moveTo>
                <a:cubicBezTo>
                  <a:pt x="998668" y="388841"/>
                  <a:pt x="1028416" y="395924"/>
                  <a:pt x="1034790" y="403715"/>
                </a:cubicBezTo>
                <a:cubicBezTo>
                  <a:pt x="1047539" y="419297"/>
                  <a:pt x="1031957" y="525538"/>
                  <a:pt x="971045" y="576534"/>
                </a:cubicBezTo>
                <a:cubicBezTo>
                  <a:pt x="961130" y="585033"/>
                  <a:pt x="952630" y="580784"/>
                  <a:pt x="956880" y="569451"/>
                </a:cubicBezTo>
                <a:cubicBezTo>
                  <a:pt x="971045" y="535454"/>
                  <a:pt x="1002209" y="458960"/>
                  <a:pt x="986627" y="440545"/>
                </a:cubicBezTo>
                <a:cubicBezTo>
                  <a:pt x="972462" y="422130"/>
                  <a:pt x="890301" y="432046"/>
                  <a:pt x="853471" y="436295"/>
                </a:cubicBezTo>
                <a:cubicBezTo>
                  <a:pt x="842139" y="437712"/>
                  <a:pt x="840722" y="427796"/>
                  <a:pt x="850638" y="420713"/>
                </a:cubicBezTo>
                <a:cubicBezTo>
                  <a:pt x="883218" y="398049"/>
                  <a:pt x="926069" y="389904"/>
                  <a:pt x="962369" y="389372"/>
                </a:cubicBezTo>
                <a:close/>
                <a:moveTo>
                  <a:pt x="172113" y="175652"/>
                </a:moveTo>
                <a:cubicBezTo>
                  <a:pt x="149449" y="175652"/>
                  <a:pt x="132450" y="179901"/>
                  <a:pt x="121118" y="189817"/>
                </a:cubicBezTo>
                <a:cubicBezTo>
                  <a:pt x="109786" y="199733"/>
                  <a:pt x="104119" y="212482"/>
                  <a:pt x="104119" y="229480"/>
                </a:cubicBezTo>
                <a:cubicBezTo>
                  <a:pt x="104119" y="245062"/>
                  <a:pt x="108369" y="257811"/>
                  <a:pt x="116868" y="266310"/>
                </a:cubicBezTo>
                <a:cubicBezTo>
                  <a:pt x="125368" y="273393"/>
                  <a:pt x="138116" y="277643"/>
                  <a:pt x="153698" y="277643"/>
                </a:cubicBezTo>
                <a:cubicBezTo>
                  <a:pt x="165031" y="277643"/>
                  <a:pt x="176363" y="276226"/>
                  <a:pt x="189112" y="271976"/>
                </a:cubicBezTo>
                <a:cubicBezTo>
                  <a:pt x="201861" y="267727"/>
                  <a:pt x="211777" y="260644"/>
                  <a:pt x="221692" y="249312"/>
                </a:cubicBezTo>
                <a:cubicBezTo>
                  <a:pt x="227359" y="242229"/>
                  <a:pt x="231608" y="235146"/>
                  <a:pt x="233025" y="226647"/>
                </a:cubicBezTo>
                <a:cubicBezTo>
                  <a:pt x="235858" y="218148"/>
                  <a:pt x="235858" y="208232"/>
                  <a:pt x="235858" y="196900"/>
                </a:cubicBezTo>
                <a:lnTo>
                  <a:pt x="235858" y="182734"/>
                </a:lnTo>
                <a:cubicBezTo>
                  <a:pt x="225942" y="179901"/>
                  <a:pt x="214610" y="178485"/>
                  <a:pt x="204694" y="177068"/>
                </a:cubicBezTo>
                <a:cubicBezTo>
                  <a:pt x="193362" y="175652"/>
                  <a:pt x="183446" y="175652"/>
                  <a:pt x="172113" y="175652"/>
                </a:cubicBezTo>
                <a:close/>
                <a:moveTo>
                  <a:pt x="335016" y="8499"/>
                </a:moveTo>
                <a:lnTo>
                  <a:pt x="369013" y="8499"/>
                </a:lnTo>
                <a:cubicBezTo>
                  <a:pt x="376096" y="8499"/>
                  <a:pt x="380345" y="9916"/>
                  <a:pt x="383178" y="11332"/>
                </a:cubicBezTo>
                <a:cubicBezTo>
                  <a:pt x="386012" y="14166"/>
                  <a:pt x="387428" y="18415"/>
                  <a:pt x="390261" y="25498"/>
                </a:cubicBezTo>
                <a:lnTo>
                  <a:pt x="448339" y="253561"/>
                </a:lnTo>
                <a:lnTo>
                  <a:pt x="502169" y="25498"/>
                </a:lnTo>
                <a:cubicBezTo>
                  <a:pt x="503585" y="18415"/>
                  <a:pt x="506419" y="14166"/>
                  <a:pt x="509251" y="11332"/>
                </a:cubicBezTo>
                <a:cubicBezTo>
                  <a:pt x="512085" y="8499"/>
                  <a:pt x="516335" y="8499"/>
                  <a:pt x="523417" y="8499"/>
                </a:cubicBezTo>
                <a:lnTo>
                  <a:pt x="551748" y="8499"/>
                </a:lnTo>
                <a:cubicBezTo>
                  <a:pt x="558831" y="8499"/>
                  <a:pt x="563081" y="9916"/>
                  <a:pt x="565914" y="11332"/>
                </a:cubicBezTo>
                <a:cubicBezTo>
                  <a:pt x="568747" y="14166"/>
                  <a:pt x="571580" y="18415"/>
                  <a:pt x="572996" y="25498"/>
                </a:cubicBezTo>
                <a:lnTo>
                  <a:pt x="623992" y="257811"/>
                </a:lnTo>
                <a:lnTo>
                  <a:pt x="683487" y="26914"/>
                </a:lnTo>
                <a:cubicBezTo>
                  <a:pt x="684903" y="19832"/>
                  <a:pt x="687736" y="15582"/>
                  <a:pt x="690569" y="12749"/>
                </a:cubicBezTo>
                <a:cubicBezTo>
                  <a:pt x="693403" y="9916"/>
                  <a:pt x="697652" y="9916"/>
                  <a:pt x="704735" y="9916"/>
                </a:cubicBezTo>
                <a:lnTo>
                  <a:pt x="737315" y="9916"/>
                </a:lnTo>
                <a:cubicBezTo>
                  <a:pt x="742982" y="9916"/>
                  <a:pt x="745815" y="12749"/>
                  <a:pt x="745815" y="18415"/>
                </a:cubicBezTo>
                <a:cubicBezTo>
                  <a:pt x="745815" y="19832"/>
                  <a:pt x="745815" y="21248"/>
                  <a:pt x="745815" y="24081"/>
                </a:cubicBezTo>
                <a:cubicBezTo>
                  <a:pt x="745815" y="25498"/>
                  <a:pt x="744398" y="28331"/>
                  <a:pt x="742982" y="32581"/>
                </a:cubicBezTo>
                <a:lnTo>
                  <a:pt x="659405" y="300307"/>
                </a:lnTo>
                <a:cubicBezTo>
                  <a:pt x="657989" y="307390"/>
                  <a:pt x="655156" y="311640"/>
                  <a:pt x="652323" y="314473"/>
                </a:cubicBezTo>
                <a:cubicBezTo>
                  <a:pt x="649490" y="317306"/>
                  <a:pt x="645240" y="317306"/>
                  <a:pt x="639574" y="317306"/>
                </a:cubicBezTo>
                <a:lnTo>
                  <a:pt x="609826" y="317306"/>
                </a:lnTo>
                <a:cubicBezTo>
                  <a:pt x="602744" y="317306"/>
                  <a:pt x="598494" y="315889"/>
                  <a:pt x="595661" y="313056"/>
                </a:cubicBezTo>
                <a:cubicBezTo>
                  <a:pt x="592828" y="310223"/>
                  <a:pt x="589995" y="305974"/>
                  <a:pt x="588578" y="298891"/>
                </a:cubicBezTo>
                <a:lnTo>
                  <a:pt x="534750" y="76493"/>
                </a:lnTo>
                <a:lnTo>
                  <a:pt x="480920" y="298891"/>
                </a:lnTo>
                <a:cubicBezTo>
                  <a:pt x="479503" y="305974"/>
                  <a:pt x="476670" y="310223"/>
                  <a:pt x="473837" y="313056"/>
                </a:cubicBezTo>
                <a:cubicBezTo>
                  <a:pt x="471004" y="315889"/>
                  <a:pt x="466755" y="317306"/>
                  <a:pt x="459672" y="317306"/>
                </a:cubicBezTo>
                <a:lnTo>
                  <a:pt x="431341" y="317306"/>
                </a:lnTo>
                <a:lnTo>
                  <a:pt x="431341" y="315889"/>
                </a:lnTo>
                <a:cubicBezTo>
                  <a:pt x="425675" y="315889"/>
                  <a:pt x="421425" y="314473"/>
                  <a:pt x="418592" y="313056"/>
                </a:cubicBezTo>
                <a:cubicBezTo>
                  <a:pt x="415759" y="310223"/>
                  <a:pt x="412926" y="305974"/>
                  <a:pt x="411509" y="298891"/>
                </a:cubicBezTo>
                <a:lnTo>
                  <a:pt x="330766" y="31164"/>
                </a:lnTo>
                <a:cubicBezTo>
                  <a:pt x="326517" y="24081"/>
                  <a:pt x="326517" y="19832"/>
                  <a:pt x="326517" y="16999"/>
                </a:cubicBezTo>
                <a:cubicBezTo>
                  <a:pt x="326517" y="11332"/>
                  <a:pt x="329350" y="8499"/>
                  <a:pt x="335016" y="8499"/>
                </a:cubicBezTo>
                <a:close/>
                <a:moveTo>
                  <a:pt x="887469" y="1417"/>
                </a:moveTo>
                <a:cubicBezTo>
                  <a:pt x="894552" y="1417"/>
                  <a:pt x="903051" y="1417"/>
                  <a:pt x="910134" y="2833"/>
                </a:cubicBezTo>
                <a:cubicBezTo>
                  <a:pt x="918633" y="4250"/>
                  <a:pt x="925716" y="5666"/>
                  <a:pt x="932798" y="7083"/>
                </a:cubicBezTo>
                <a:cubicBezTo>
                  <a:pt x="939881" y="8499"/>
                  <a:pt x="946964" y="9916"/>
                  <a:pt x="952630" y="12749"/>
                </a:cubicBezTo>
                <a:cubicBezTo>
                  <a:pt x="958296" y="14166"/>
                  <a:pt x="963962" y="16999"/>
                  <a:pt x="966795" y="18415"/>
                </a:cubicBezTo>
                <a:cubicBezTo>
                  <a:pt x="971045" y="21248"/>
                  <a:pt x="975295" y="24081"/>
                  <a:pt x="976711" y="26914"/>
                </a:cubicBezTo>
                <a:cubicBezTo>
                  <a:pt x="978128" y="29747"/>
                  <a:pt x="979544" y="33997"/>
                  <a:pt x="979544" y="38247"/>
                </a:cubicBezTo>
                <a:lnTo>
                  <a:pt x="979544" y="55245"/>
                </a:lnTo>
                <a:cubicBezTo>
                  <a:pt x="979544" y="62328"/>
                  <a:pt x="976711" y="66578"/>
                  <a:pt x="971045" y="66578"/>
                </a:cubicBezTo>
                <a:cubicBezTo>
                  <a:pt x="968212" y="66578"/>
                  <a:pt x="963962" y="65161"/>
                  <a:pt x="958296" y="62328"/>
                </a:cubicBezTo>
                <a:cubicBezTo>
                  <a:pt x="938465" y="53829"/>
                  <a:pt x="915800" y="49579"/>
                  <a:pt x="891719" y="49579"/>
                </a:cubicBezTo>
                <a:cubicBezTo>
                  <a:pt x="871887" y="49579"/>
                  <a:pt x="856305" y="52412"/>
                  <a:pt x="846389" y="59495"/>
                </a:cubicBezTo>
                <a:cubicBezTo>
                  <a:pt x="835057" y="66578"/>
                  <a:pt x="829391" y="76493"/>
                  <a:pt x="829391" y="90659"/>
                </a:cubicBezTo>
                <a:cubicBezTo>
                  <a:pt x="829391" y="100575"/>
                  <a:pt x="832224" y="109074"/>
                  <a:pt x="839307" y="114740"/>
                </a:cubicBezTo>
                <a:cubicBezTo>
                  <a:pt x="846389" y="121823"/>
                  <a:pt x="859138" y="127489"/>
                  <a:pt x="877553" y="133155"/>
                </a:cubicBezTo>
                <a:lnTo>
                  <a:pt x="927132" y="148737"/>
                </a:lnTo>
                <a:cubicBezTo>
                  <a:pt x="952630" y="157236"/>
                  <a:pt x="969629" y="168569"/>
                  <a:pt x="980961" y="181318"/>
                </a:cubicBezTo>
                <a:cubicBezTo>
                  <a:pt x="992293" y="195483"/>
                  <a:pt x="996543" y="211065"/>
                  <a:pt x="996543" y="229480"/>
                </a:cubicBezTo>
                <a:cubicBezTo>
                  <a:pt x="996543" y="245062"/>
                  <a:pt x="993710" y="257811"/>
                  <a:pt x="988044" y="269143"/>
                </a:cubicBezTo>
                <a:cubicBezTo>
                  <a:pt x="982377" y="280476"/>
                  <a:pt x="973878" y="291808"/>
                  <a:pt x="962546" y="300307"/>
                </a:cubicBezTo>
                <a:cubicBezTo>
                  <a:pt x="951213" y="308807"/>
                  <a:pt x="938465" y="315889"/>
                  <a:pt x="924299" y="320139"/>
                </a:cubicBezTo>
                <a:cubicBezTo>
                  <a:pt x="908717" y="322972"/>
                  <a:pt x="891719" y="324389"/>
                  <a:pt x="874720" y="324389"/>
                </a:cubicBezTo>
                <a:cubicBezTo>
                  <a:pt x="856305" y="324389"/>
                  <a:pt x="839307" y="322972"/>
                  <a:pt x="820891" y="318722"/>
                </a:cubicBezTo>
                <a:cubicBezTo>
                  <a:pt x="803893" y="314473"/>
                  <a:pt x="789727" y="310223"/>
                  <a:pt x="781228" y="304557"/>
                </a:cubicBezTo>
                <a:cubicBezTo>
                  <a:pt x="775562" y="301724"/>
                  <a:pt x="772729" y="297474"/>
                  <a:pt x="771312" y="294641"/>
                </a:cubicBezTo>
                <a:cubicBezTo>
                  <a:pt x="769896" y="291808"/>
                  <a:pt x="769896" y="287558"/>
                  <a:pt x="769896" y="284725"/>
                </a:cubicBezTo>
                <a:lnTo>
                  <a:pt x="769896" y="267727"/>
                </a:lnTo>
                <a:cubicBezTo>
                  <a:pt x="769896" y="260644"/>
                  <a:pt x="772729" y="256395"/>
                  <a:pt x="778395" y="256395"/>
                </a:cubicBezTo>
                <a:cubicBezTo>
                  <a:pt x="779812" y="256395"/>
                  <a:pt x="782645" y="256395"/>
                  <a:pt x="784061" y="257811"/>
                </a:cubicBezTo>
                <a:cubicBezTo>
                  <a:pt x="786894" y="259228"/>
                  <a:pt x="789727" y="259228"/>
                  <a:pt x="792561" y="262061"/>
                </a:cubicBezTo>
                <a:cubicBezTo>
                  <a:pt x="803893" y="267727"/>
                  <a:pt x="816642" y="271976"/>
                  <a:pt x="830807" y="274810"/>
                </a:cubicBezTo>
                <a:cubicBezTo>
                  <a:pt x="844973" y="277643"/>
                  <a:pt x="857722" y="279059"/>
                  <a:pt x="871887" y="279059"/>
                </a:cubicBezTo>
                <a:cubicBezTo>
                  <a:pt x="893135" y="279059"/>
                  <a:pt x="910134" y="274810"/>
                  <a:pt x="922883" y="267727"/>
                </a:cubicBezTo>
                <a:cubicBezTo>
                  <a:pt x="934215" y="260644"/>
                  <a:pt x="941298" y="249312"/>
                  <a:pt x="941298" y="235146"/>
                </a:cubicBezTo>
                <a:cubicBezTo>
                  <a:pt x="941298" y="225231"/>
                  <a:pt x="938465" y="216731"/>
                  <a:pt x="931382" y="211065"/>
                </a:cubicBezTo>
                <a:cubicBezTo>
                  <a:pt x="925716" y="203982"/>
                  <a:pt x="912967" y="198316"/>
                  <a:pt x="895968" y="192650"/>
                </a:cubicBezTo>
                <a:lnTo>
                  <a:pt x="846389" y="177068"/>
                </a:lnTo>
                <a:cubicBezTo>
                  <a:pt x="820891" y="168569"/>
                  <a:pt x="802476" y="157236"/>
                  <a:pt x="791144" y="141654"/>
                </a:cubicBezTo>
                <a:cubicBezTo>
                  <a:pt x="779812" y="126072"/>
                  <a:pt x="774145" y="109074"/>
                  <a:pt x="774145" y="92075"/>
                </a:cubicBezTo>
                <a:cubicBezTo>
                  <a:pt x="774145" y="77910"/>
                  <a:pt x="776979" y="65161"/>
                  <a:pt x="784061" y="53829"/>
                </a:cubicBezTo>
                <a:cubicBezTo>
                  <a:pt x="789727" y="42496"/>
                  <a:pt x="798227" y="32581"/>
                  <a:pt x="808143" y="25498"/>
                </a:cubicBezTo>
                <a:cubicBezTo>
                  <a:pt x="818058" y="16999"/>
                  <a:pt x="830807" y="11332"/>
                  <a:pt x="843556" y="7083"/>
                </a:cubicBezTo>
                <a:cubicBezTo>
                  <a:pt x="857722" y="2833"/>
                  <a:pt x="871887" y="1417"/>
                  <a:pt x="887469" y="1417"/>
                </a:cubicBezTo>
                <a:close/>
                <a:moveTo>
                  <a:pt x="176363" y="0"/>
                </a:moveTo>
                <a:cubicBezTo>
                  <a:pt x="217443" y="0"/>
                  <a:pt x="247190" y="9916"/>
                  <a:pt x="267022" y="28331"/>
                </a:cubicBezTo>
                <a:cubicBezTo>
                  <a:pt x="286854" y="46746"/>
                  <a:pt x="295353" y="75077"/>
                  <a:pt x="295353" y="113324"/>
                </a:cubicBezTo>
                <a:lnTo>
                  <a:pt x="295353" y="225231"/>
                </a:lnTo>
                <a:lnTo>
                  <a:pt x="293936" y="225231"/>
                </a:lnTo>
                <a:cubicBezTo>
                  <a:pt x="293936" y="237979"/>
                  <a:pt x="295353" y="247895"/>
                  <a:pt x="298186" y="256395"/>
                </a:cubicBezTo>
                <a:cubicBezTo>
                  <a:pt x="301019" y="263477"/>
                  <a:pt x="303852" y="271976"/>
                  <a:pt x="309518" y="280476"/>
                </a:cubicBezTo>
                <a:cubicBezTo>
                  <a:pt x="310935" y="283309"/>
                  <a:pt x="312351" y="286142"/>
                  <a:pt x="312351" y="288975"/>
                </a:cubicBezTo>
                <a:cubicBezTo>
                  <a:pt x="312351" y="293225"/>
                  <a:pt x="309518" y="296058"/>
                  <a:pt x="305269" y="298891"/>
                </a:cubicBezTo>
                <a:lnTo>
                  <a:pt x="284020" y="313056"/>
                </a:lnTo>
                <a:cubicBezTo>
                  <a:pt x="281187" y="314473"/>
                  <a:pt x="278354" y="315889"/>
                  <a:pt x="275521" y="315889"/>
                </a:cubicBezTo>
                <a:cubicBezTo>
                  <a:pt x="271272" y="315889"/>
                  <a:pt x="268438" y="314473"/>
                  <a:pt x="265605" y="311640"/>
                </a:cubicBezTo>
                <a:cubicBezTo>
                  <a:pt x="261356" y="307390"/>
                  <a:pt x="257106" y="301724"/>
                  <a:pt x="252856" y="296058"/>
                </a:cubicBezTo>
                <a:cubicBezTo>
                  <a:pt x="250023" y="290392"/>
                  <a:pt x="245774" y="283309"/>
                  <a:pt x="242941" y="276226"/>
                </a:cubicBezTo>
                <a:cubicBezTo>
                  <a:pt x="216026" y="307390"/>
                  <a:pt x="182029" y="324389"/>
                  <a:pt x="140949" y="324389"/>
                </a:cubicBezTo>
                <a:cubicBezTo>
                  <a:pt x="112619" y="324389"/>
                  <a:pt x="88537" y="315889"/>
                  <a:pt x="71539" y="300307"/>
                </a:cubicBezTo>
                <a:cubicBezTo>
                  <a:pt x="54540" y="283309"/>
                  <a:pt x="46041" y="262061"/>
                  <a:pt x="46041" y="233730"/>
                </a:cubicBezTo>
                <a:cubicBezTo>
                  <a:pt x="46041" y="203982"/>
                  <a:pt x="55957" y="181318"/>
                  <a:pt x="77205" y="162903"/>
                </a:cubicBezTo>
                <a:cubicBezTo>
                  <a:pt x="98453" y="144488"/>
                  <a:pt x="126784" y="135988"/>
                  <a:pt x="162198" y="135988"/>
                </a:cubicBezTo>
                <a:cubicBezTo>
                  <a:pt x="173530" y="135988"/>
                  <a:pt x="186279" y="137405"/>
                  <a:pt x="199028" y="138821"/>
                </a:cubicBezTo>
                <a:cubicBezTo>
                  <a:pt x="211777" y="140238"/>
                  <a:pt x="224526" y="143071"/>
                  <a:pt x="238691" y="145904"/>
                </a:cubicBezTo>
                <a:lnTo>
                  <a:pt x="238691" y="120406"/>
                </a:lnTo>
                <a:cubicBezTo>
                  <a:pt x="238691" y="94909"/>
                  <a:pt x="233025" y="75077"/>
                  <a:pt x="221692" y="65161"/>
                </a:cubicBezTo>
                <a:cubicBezTo>
                  <a:pt x="210360" y="53829"/>
                  <a:pt x="191945" y="49579"/>
                  <a:pt x="165031" y="49579"/>
                </a:cubicBezTo>
                <a:cubicBezTo>
                  <a:pt x="152282" y="49579"/>
                  <a:pt x="140949" y="50996"/>
                  <a:pt x="128201" y="53829"/>
                </a:cubicBezTo>
                <a:cubicBezTo>
                  <a:pt x="115452" y="56662"/>
                  <a:pt x="102703" y="60911"/>
                  <a:pt x="91370" y="65161"/>
                </a:cubicBezTo>
                <a:cubicBezTo>
                  <a:pt x="85704" y="67994"/>
                  <a:pt x="81455" y="69411"/>
                  <a:pt x="78622" y="69411"/>
                </a:cubicBezTo>
                <a:cubicBezTo>
                  <a:pt x="75788" y="69411"/>
                  <a:pt x="74372" y="70827"/>
                  <a:pt x="72955" y="70827"/>
                </a:cubicBezTo>
                <a:cubicBezTo>
                  <a:pt x="68706" y="70827"/>
                  <a:pt x="65873" y="66578"/>
                  <a:pt x="65873" y="59495"/>
                </a:cubicBezTo>
                <a:lnTo>
                  <a:pt x="65873" y="42496"/>
                </a:lnTo>
                <a:cubicBezTo>
                  <a:pt x="65873" y="36830"/>
                  <a:pt x="67289" y="32581"/>
                  <a:pt x="68706" y="29747"/>
                </a:cubicBezTo>
                <a:cubicBezTo>
                  <a:pt x="70122" y="26914"/>
                  <a:pt x="72955" y="25498"/>
                  <a:pt x="78622" y="22665"/>
                </a:cubicBezTo>
                <a:cubicBezTo>
                  <a:pt x="91370" y="16999"/>
                  <a:pt x="105536" y="11332"/>
                  <a:pt x="122534" y="7083"/>
                </a:cubicBezTo>
                <a:cubicBezTo>
                  <a:pt x="139533" y="2833"/>
                  <a:pt x="157948" y="0"/>
                  <a:pt x="17636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697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8447" y="432903"/>
            <a:ext cx="10514381" cy="584677"/>
          </a:xfrm>
        </p:spPr>
        <p:txBody>
          <a:bodyPr lIns="91440" tIns="45720" rIns="91440" bIns="45720"/>
          <a:lstStyle>
            <a:lvl1pPr>
              <a:defRPr b="0" i="0" spc="373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059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1203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16" y="143033"/>
            <a:ext cx="10211045" cy="679145"/>
          </a:xfrm>
        </p:spPr>
        <p:txBody>
          <a:bodyPr>
            <a:normAutofit/>
          </a:bodyPr>
          <a:lstStyle>
            <a:lvl1pPr>
              <a:defRPr sz="3485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116" y="1260011"/>
            <a:ext cx="5025813" cy="4320802"/>
          </a:xfrm>
        </p:spPr>
        <p:txBody>
          <a:bodyPr/>
          <a:lstStyle>
            <a:lvl1pPr>
              <a:defRPr sz="2738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489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991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991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991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0582" y="1260011"/>
            <a:ext cx="5025813" cy="4320802"/>
          </a:xfrm>
        </p:spPr>
        <p:txBody>
          <a:bodyPr/>
          <a:lstStyle>
            <a:lvl1pPr>
              <a:defRPr sz="2738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489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991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991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991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9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544C5-0B82-403B-AC08-B4B78E75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1595438"/>
            <a:ext cx="9813925" cy="26622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0DB9BC-AA0F-4F2E-B268-5904C623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288" y="4283075"/>
            <a:ext cx="9813925" cy="14001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26C2BF-4ED6-4F59-867A-9F2987EE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1E683F-546F-47F8-8459-E4D951BC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05DE8B-F3C2-4DDD-B61B-7A7E94F2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565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16" y="143033"/>
            <a:ext cx="10211045" cy="6791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924597" indent="-355615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422458" indent="-28449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18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1pPr>
            <a:lvl2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2pPr>
            <a:lvl3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3pPr>
            <a:lvl4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4pPr>
            <a:lvl5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7A242-E87B-FE47-97D0-417F3C5A4A14}"/>
              </a:ext>
            </a:extLst>
          </p:cNvPr>
          <p:cNvSpPr txBox="1"/>
          <p:nvPr userDrawn="1"/>
        </p:nvSpPr>
        <p:spPr>
          <a:xfrm>
            <a:off x="3805652" y="6087003"/>
            <a:ext cx="3767896" cy="134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71" b="0" dirty="0">
                <a:solidFill>
                  <a:schemeClr val="tx1"/>
                </a:solidFill>
                <a:latin typeface="Amazon Ember"/>
                <a:cs typeface="Amazon Ember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53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2E1EE-0433-4536-BD5C-2D50A86AE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16373"/>
            <a:ext cx="11379200" cy="595630"/>
          </a:xfrm>
        </p:spPr>
        <p:txBody>
          <a:bodyPr/>
          <a:lstStyle>
            <a:lvl1pPr>
              <a:defRPr sz="336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Walk-in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3DEAB-FEF6-491D-8261-7CBCC839D0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15" y="2689918"/>
            <a:ext cx="3149209" cy="10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67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A3CC3E-6C8C-49F9-AE3F-E0A903D00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9" y="1858012"/>
            <a:ext cx="7722707" cy="247440"/>
          </a:xfrm>
        </p:spPr>
        <p:txBody>
          <a:bodyPr/>
          <a:lstStyle>
            <a:lvl1pPr marL="0" indent="0" algn="l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9" y="2240281"/>
            <a:ext cx="7722707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9" y="4379990"/>
            <a:ext cx="3455507" cy="350930"/>
          </a:xfrm>
        </p:spPr>
        <p:txBody>
          <a:bodyPr/>
          <a:lstStyle>
            <a:lvl1pPr marL="0" indent="0">
              <a:buNone/>
              <a:defRPr sz="1867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9" y="4729115"/>
            <a:ext cx="3455507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693126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09D468-70C3-494E-807C-C96DF1B46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9" y="1858012"/>
            <a:ext cx="7722707" cy="247440"/>
          </a:xfrm>
        </p:spPr>
        <p:txBody>
          <a:bodyPr/>
          <a:lstStyle>
            <a:lvl1pPr marL="0" indent="0" algn="l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9" y="2240281"/>
            <a:ext cx="7722707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9" y="4379990"/>
            <a:ext cx="3455507" cy="350930"/>
          </a:xfrm>
        </p:spPr>
        <p:txBody>
          <a:bodyPr/>
          <a:lstStyle>
            <a:lvl1pPr marL="0" indent="0">
              <a:buNone/>
              <a:defRPr sz="1867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9" y="4729113"/>
            <a:ext cx="3455507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9650" y="4379990"/>
            <a:ext cx="3455507" cy="350930"/>
          </a:xfrm>
        </p:spPr>
        <p:txBody>
          <a:bodyPr/>
          <a:lstStyle>
            <a:lvl1pPr marL="0" indent="0">
              <a:buNone/>
              <a:defRPr sz="1867" b="1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9650" y="4729113"/>
            <a:ext cx="3455507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231745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15B88DF-9ED5-4B8C-8040-620BFA73B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9" y="1858012"/>
            <a:ext cx="7722707" cy="247440"/>
          </a:xfrm>
        </p:spPr>
        <p:txBody>
          <a:bodyPr/>
          <a:lstStyle>
            <a:lvl1pPr marL="0" indent="0" algn="l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9" y="2240281"/>
            <a:ext cx="7722707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90" y="4379990"/>
            <a:ext cx="2483945" cy="350930"/>
          </a:xfrm>
        </p:spPr>
        <p:txBody>
          <a:bodyPr/>
          <a:lstStyle>
            <a:lvl1pPr marL="0" indent="0">
              <a:buNone/>
              <a:defRPr sz="1867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90" y="4729113"/>
            <a:ext cx="2483945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21076" y="4379990"/>
            <a:ext cx="2483945" cy="350930"/>
          </a:xfrm>
        </p:spPr>
        <p:txBody>
          <a:bodyPr/>
          <a:lstStyle>
            <a:lvl1pPr marL="0" indent="0">
              <a:buNone/>
              <a:defRPr sz="1867" b="1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0764" y="4379990"/>
            <a:ext cx="2483945" cy="350930"/>
          </a:xfrm>
        </p:spPr>
        <p:txBody>
          <a:bodyPr/>
          <a:lstStyle>
            <a:lvl1pPr marL="0" indent="0">
              <a:buNone/>
              <a:defRPr sz="1867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1076" y="4729113"/>
            <a:ext cx="2483945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0764" y="4729113"/>
            <a:ext cx="2483945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242515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386842"/>
            <a:ext cx="10810240" cy="3338093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2800"/>
              </a:spcAft>
              <a:buNone/>
              <a:defRPr lang="en-US" smtClean="0"/>
            </a:lvl1pPr>
            <a:lvl2pPr marL="0" indent="0">
              <a:spcAft>
                <a:spcPts val="2800"/>
              </a:spcAft>
              <a:buNone/>
              <a:defRPr lang="en-US" sz="2613" smtClean="0"/>
            </a:lvl2pPr>
            <a:lvl3pPr marL="0" indent="0">
              <a:spcAft>
                <a:spcPts val="2800"/>
              </a:spcAft>
              <a:buNone/>
              <a:defRPr lang="en-US" sz="2613" smtClean="0"/>
            </a:lvl3pPr>
            <a:lvl4pPr marL="0" indent="0">
              <a:spcAft>
                <a:spcPts val="2800"/>
              </a:spcAft>
              <a:buNone/>
              <a:defRPr lang="en-US" sz="2613" smtClean="0"/>
            </a:lvl4pPr>
            <a:lvl5pPr marL="0" indent="0">
              <a:spcAft>
                <a:spcPts val="2800"/>
              </a:spcAft>
              <a:buNone/>
              <a:defRPr lang="en-US" sz="2613"/>
            </a:lvl5pPr>
          </a:lstStyle>
          <a:p>
            <a:pPr marL="213352" lvl="0" indent="-213352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26705" lvl="1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26705" lvl="2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26705" lvl="3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26705" lvl="4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7BE0C-4360-472C-AB96-C971BF93533C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8222491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404BB-7C07-456C-9FE6-39B804DE1334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165263250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86777233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3F9902-502F-49F5-8F9D-C3AD819AE1AF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536832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5D7AD-0245-496E-9174-CC426566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517517-A71D-4BDC-91C0-D1A36CE3A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638" y="1703388"/>
            <a:ext cx="4830762" cy="40624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525CEB-7B8F-4BD5-A310-B303F7C6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5800" y="1703388"/>
            <a:ext cx="4830763" cy="40624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3FD8FE-34E6-4805-96B1-CA16ADF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53C38D-D2A8-412D-B576-E2803B88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FEA7A0-4075-46D9-98F8-164E50ED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938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-604520"/>
            <a:ext cx="11130280" cy="595630"/>
          </a:xfrm>
        </p:spPr>
        <p:txBody>
          <a:bodyPr/>
          <a:lstStyle>
            <a:lvl1pPr>
              <a:defRPr sz="336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16A53-152C-4DCF-AFC9-96CCF08CB491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940043662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B6084-99E6-46FF-93AD-83DE6FF7C14B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30169114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526288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1840" y="0"/>
            <a:ext cx="5547360" cy="6400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8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386840"/>
            <a:ext cx="5262880" cy="44094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BE43C-6204-4EF9-AAAA-0F7F1E99632E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1315652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4480" y="1386841"/>
            <a:ext cx="108102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52768518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0" y="1600201"/>
            <a:ext cx="108102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211-2602-447A-AB56-C8F728CAF93E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104448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0" y="1600201"/>
            <a:ext cx="108102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67EBB-E8F1-48D5-BE0A-898A6CDF3FA9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871855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ED56E-AADA-4721-B28B-5B7CC6C9616F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4175434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1" y="160020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96281" y="160020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1CFB1-8B68-47CF-8352-EA53FE39AE7A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825596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1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CF29-EC8B-471A-8572-CBFA5F04D4E0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136555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1" y="160020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96281" y="160020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83B5E-91D1-4280-8C38-A9AD94FD27BB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061969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32" Type="http://schemas.openxmlformats.org/officeDocument/2006/relationships/image" Target="../media/image24.jpg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theme" Target="../theme/theme1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image" Target="../media/image38.png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theme" Target="../theme/theme1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34" Type="http://schemas.openxmlformats.org/officeDocument/2006/relationships/image" Target="../media/image11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image" Target="../media/image10.jpg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theme" Target="../theme/theme7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8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60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284482"/>
            <a:ext cx="10810240" cy="59563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481" y="1386841"/>
            <a:ext cx="10810240" cy="1957823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320" y="6501554"/>
            <a:ext cx="256032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9360" y="6501554"/>
            <a:ext cx="384048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6560" y="6501554"/>
            <a:ext cx="256032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37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7" r:id="rId1"/>
    <p:sldLayoutId id="2147484618" r:id="rId2"/>
    <p:sldLayoutId id="2147484619" r:id="rId3"/>
    <p:sldLayoutId id="2147484620" r:id="rId4"/>
    <p:sldLayoutId id="2147484621" r:id="rId5"/>
    <p:sldLayoutId id="2147484622" r:id="rId6"/>
    <p:sldLayoutId id="2147484623" r:id="rId7"/>
    <p:sldLayoutId id="2147484624" r:id="rId8"/>
    <p:sldLayoutId id="2147484625" r:id="rId9"/>
    <p:sldLayoutId id="2147484626" r:id="rId10"/>
    <p:sldLayoutId id="2147484627" r:id="rId11"/>
    <p:sldLayoutId id="2147484628" r:id="rId12"/>
    <p:sldLayoutId id="2147484629" r:id="rId13"/>
    <p:sldLayoutId id="2147484630" r:id="rId14"/>
    <p:sldLayoutId id="2147484631" r:id="rId15"/>
    <p:sldLayoutId id="2147484632" r:id="rId16"/>
    <p:sldLayoutId id="2147484633" r:id="rId17"/>
    <p:sldLayoutId id="2147484634" r:id="rId18"/>
    <p:sldLayoutId id="2147484635" r:id="rId19"/>
    <p:sldLayoutId id="2147484636" r:id="rId20"/>
    <p:sldLayoutId id="2147484637" r:id="rId21"/>
    <p:sldLayoutId id="2147484638" r:id="rId22"/>
    <p:sldLayoutId id="2147484639" r:id="rId23"/>
    <p:sldLayoutId id="2147484640" r:id="rId24"/>
    <p:sldLayoutId id="2147484641" r:id="rId25"/>
    <p:sldLayoutId id="2147484642" r:id="rId26"/>
    <p:sldLayoutId id="2147484643" r:id="rId27"/>
    <p:sldLayoutId id="2147484644" r:id="rId28"/>
    <p:sldLayoutId id="2147484645" r:id="rId29"/>
    <p:sldLayoutId id="2147484646" r:id="rId30"/>
  </p:sldLayoutIdLst>
  <p:transition>
    <p:fade/>
  </p:transition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3733" b="1" kern="1200" spc="-9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112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112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57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560"/>
        </a:spcAft>
        <a:buClr>
          <a:schemeClr val="tx1"/>
        </a:buClr>
        <a:buFont typeface="Amazon Ember Display" panose="020F0603020204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853410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560"/>
        </a:spcAft>
        <a:buClr>
          <a:schemeClr val="tx1"/>
        </a:buClr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853410" indent="-213352" algn="l" defTabSz="85341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192">
          <p15:clr>
            <a:srgbClr val="F26B43"/>
          </p15:clr>
        </p15:guide>
        <p15:guide id="6" pos="7488">
          <p15:clr>
            <a:srgbClr val="F26B43"/>
          </p15:clr>
        </p15:guide>
        <p15:guide id="7" orient="horz" pos="93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7662E1-1C0E-4007-A864-0D2C73910F95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284482"/>
            <a:ext cx="10810240" cy="59563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481" y="1386841"/>
            <a:ext cx="10810240" cy="1957823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320" y="6501554"/>
            <a:ext cx="256032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9360" y="6501554"/>
            <a:ext cx="384048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6560" y="6501554"/>
            <a:ext cx="256032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04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50" r:id="rId3"/>
    <p:sldLayoutId id="2147484651" r:id="rId4"/>
    <p:sldLayoutId id="2147484652" r:id="rId5"/>
    <p:sldLayoutId id="2147484653" r:id="rId6"/>
    <p:sldLayoutId id="2147484654" r:id="rId7"/>
    <p:sldLayoutId id="2147484655" r:id="rId8"/>
    <p:sldLayoutId id="2147484656" r:id="rId9"/>
    <p:sldLayoutId id="2147484657" r:id="rId10"/>
    <p:sldLayoutId id="2147484658" r:id="rId11"/>
    <p:sldLayoutId id="2147484659" r:id="rId12"/>
    <p:sldLayoutId id="2147484660" r:id="rId13"/>
    <p:sldLayoutId id="2147484661" r:id="rId14"/>
    <p:sldLayoutId id="2147484662" r:id="rId15"/>
    <p:sldLayoutId id="2147484663" r:id="rId16"/>
    <p:sldLayoutId id="2147484664" r:id="rId17"/>
    <p:sldLayoutId id="2147484665" r:id="rId18"/>
    <p:sldLayoutId id="2147484666" r:id="rId19"/>
    <p:sldLayoutId id="2147484667" r:id="rId20"/>
    <p:sldLayoutId id="2147484668" r:id="rId21"/>
    <p:sldLayoutId id="2147484669" r:id="rId22"/>
    <p:sldLayoutId id="2147484670" r:id="rId23"/>
    <p:sldLayoutId id="2147484671" r:id="rId24"/>
    <p:sldLayoutId id="2147484672" r:id="rId25"/>
    <p:sldLayoutId id="2147484673" r:id="rId26"/>
    <p:sldLayoutId id="2147484674" r:id="rId27"/>
    <p:sldLayoutId id="2147484675" r:id="rId28"/>
    <p:sldLayoutId id="2147484676" r:id="rId29"/>
    <p:sldLayoutId id="2147484677" r:id="rId30"/>
  </p:sldLayoutIdLst>
  <p:transition>
    <p:fade/>
  </p:transition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3733" kern="1200" spc="-9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1120"/>
        </a:spcAft>
        <a:buSzPct val="90000"/>
        <a:buFont typeface="Amazon Ember Display" panose="020F0603020204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1120"/>
        </a:spcAft>
        <a:buSzPct val="90000"/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57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560"/>
        </a:spcAft>
        <a:buFont typeface="Amazon Ember Display" panose="020F0603020204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853410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560"/>
        </a:spcAft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853410" indent="-213352" algn="l" defTabSz="853410" rtl="0" eaLnBrk="1" latinLnBrk="0" hangingPunct="1">
        <a:lnSpc>
          <a:spcPct val="90000"/>
        </a:lnSpc>
        <a:spcBef>
          <a:spcPts val="0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192">
          <p15:clr>
            <a:srgbClr val="F26B43"/>
          </p15:clr>
        </p15:guide>
        <p15:guide id="6" pos="7488">
          <p15:clr>
            <a:srgbClr val="F26B43"/>
          </p15:clr>
        </p15:guide>
        <p15:guide id="7" orient="horz" pos="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24119B-8E15-4B83-B1BC-D7FFE507A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" y="-12135"/>
            <a:ext cx="11379200" cy="64008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C8C5DE0-51D2-4F5E-B58E-2921471B14AB}"/>
              </a:ext>
            </a:extLst>
          </p:cNvPr>
          <p:cNvSpPr/>
          <p:nvPr userDrawn="1"/>
        </p:nvSpPr>
        <p:spPr>
          <a:xfrm>
            <a:off x="0" y="1"/>
            <a:ext cx="7574280" cy="639871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B651A9D-8C03-43D8-B999-1BF9085DFB43}"/>
              </a:ext>
            </a:extLst>
          </p:cNvPr>
          <p:cNvSpPr/>
          <p:nvPr userDrawn="1"/>
        </p:nvSpPr>
        <p:spPr>
          <a:xfrm>
            <a:off x="0" y="-12135"/>
            <a:ext cx="11379200" cy="252913"/>
          </a:xfrm>
          <a:prstGeom prst="rect">
            <a:avLst/>
          </a:prstGeom>
          <a:gradFill>
            <a:gsLst>
              <a:gs pos="0">
                <a:srgbClr val="2F049A"/>
              </a:gs>
              <a:gs pos="100000">
                <a:srgbClr val="BE2D9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E77853-968C-4A62-ACEB-F7C17D346DF3}"/>
              </a:ext>
            </a:extLst>
          </p:cNvPr>
          <p:cNvSpPr txBox="1"/>
          <p:nvPr userDrawn="1"/>
        </p:nvSpPr>
        <p:spPr>
          <a:xfrm>
            <a:off x="0" y="6122944"/>
            <a:ext cx="1515389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2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Vinicius F. Caridá</a:t>
            </a:r>
            <a:endParaRPr kumimoji="0" lang="en-US" sz="1232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902F50-D7D8-4D91-98AE-940C31BF7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90" y="240777"/>
            <a:ext cx="1332516" cy="7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8084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18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7" indent="-228547" algn="l" defTabSz="91418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4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3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2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2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1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0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3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95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873" r:id="rId3"/>
  </p:sldLayoutIdLst>
  <p:hf hdr="0" ftr="0" dt="0"/>
  <p:txStyles>
    <p:titleStyle>
      <a:lvl1pPr algn="l" defTabSz="91418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7" indent="-228547" algn="l" defTabSz="91418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4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3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2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2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1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0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3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DDC499-3D51-441D-9D19-1CA656914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341313"/>
            <a:ext cx="9813925" cy="1236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87F989-3340-436A-A23E-4082377F6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638" y="1703388"/>
            <a:ext cx="9813925" cy="4062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806106-7680-4A7E-98FF-E69985C7E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638" y="5932488"/>
            <a:ext cx="2560637" cy="341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FDAFE6-3E29-42BE-B0BD-429F36385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8725" y="5932488"/>
            <a:ext cx="3841750" cy="341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E5EF11-9D1A-42A2-926C-CE0DA94D3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5925" y="5932488"/>
            <a:ext cx="2560638" cy="341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9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5" r:id="rId2"/>
    <p:sldLayoutId id="2147484606" r:id="rId3"/>
    <p:sldLayoutId id="2147484607" r:id="rId4"/>
    <p:sldLayoutId id="2147484608" r:id="rId5"/>
    <p:sldLayoutId id="2147484609" r:id="rId6"/>
    <p:sldLayoutId id="2147484610" r:id="rId7"/>
    <p:sldLayoutId id="2147484611" r:id="rId8"/>
    <p:sldLayoutId id="2147484612" r:id="rId9"/>
    <p:sldLayoutId id="2147484613" r:id="rId10"/>
    <p:sldLayoutId id="2147484614" r:id="rId11"/>
    <p:sldLayoutId id="21474846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>
            <a:spLocks noGrp="1"/>
          </p:cNvSpPr>
          <p:nvPr>
            <p:ph type="title"/>
          </p:nvPr>
        </p:nvSpPr>
        <p:spPr>
          <a:xfrm>
            <a:off x="387894" y="324738"/>
            <a:ext cx="10603413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7EE"/>
              </a:buClr>
              <a:buSzPts val="1400"/>
              <a:buFont typeface="Source Sans Pro"/>
              <a:buNone/>
              <a:defRPr sz="1800" i="0" u="none" strike="noStrike" cap="none">
                <a:solidFill>
                  <a:srgbClr val="5A17E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body" idx="1"/>
          </p:nvPr>
        </p:nvSpPr>
        <p:spPr>
          <a:xfrm>
            <a:off x="387894" y="1015840"/>
            <a:ext cx="10603413" cy="4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5701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00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</p:sldLayoutIdLst>
  <p:txStyles>
    <p:titleStyle>
      <a:lvl1pPr algn="l" defTabSz="91418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7" indent="-228547" algn="l" defTabSz="91418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4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3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2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2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1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0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3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AF0603-BC81-4F18-A20E-08D0F40EFACF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" y="0"/>
            <a:ext cx="11379200" cy="6400800"/>
          </a:xfrm>
          <a:prstGeom prst="rect">
            <a:avLst/>
          </a:prstGeom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005" y="417464"/>
            <a:ext cx="10492907" cy="5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 sz="2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27923" y="1255801"/>
            <a:ext cx="10492907" cy="422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•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–"/>
              <a:defRPr sz="1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•"/>
              <a:defRPr sz="1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–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Open Sans"/>
              <a:buChar char="»"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•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•"/>
              <a:defRPr sz="1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•"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•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614AB9-5332-418B-931C-44D13FFF4DF7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45" y="5161923"/>
            <a:ext cx="1806976" cy="9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272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  <p:sldLayoutId id="2147484400" r:id="rId18"/>
    <p:sldLayoutId id="2147484401" r:id="rId19"/>
    <p:sldLayoutId id="2147484402" r:id="rId20"/>
    <p:sldLayoutId id="2147484403" r:id="rId21"/>
    <p:sldLayoutId id="2147484404" r:id="rId22"/>
    <p:sldLayoutId id="2147484405" r:id="rId23"/>
    <p:sldLayoutId id="2147484406" r:id="rId24"/>
    <p:sldLayoutId id="2147484407" r:id="rId25"/>
    <p:sldLayoutId id="2147484408" r:id="rId26"/>
    <p:sldLayoutId id="2147484409" r:id="rId27"/>
    <p:sldLayoutId id="2147484410" r:id="rId28"/>
    <p:sldLayoutId id="2147484411" r:id="rId29"/>
    <p:sldLayoutId id="2147484412" r:id="rId30"/>
    <p:sldLayoutId id="2147484413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291" y="270210"/>
            <a:ext cx="10878784" cy="839687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292" y="1109901"/>
            <a:ext cx="10876619" cy="17187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4DB65-7BC5-46FD-90A0-CE01B3D0D3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6143416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EE63F4-7B67-AB44-AC2A-23568B58DFA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1" y="5851684"/>
            <a:ext cx="1039029" cy="2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8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</p:sldLayoutIdLst>
  <p:transition>
    <p:fade/>
  </p:transition>
  <p:hf sldNum="0" hdr="0" ftr="0" dt="0"/>
  <p:txStyles>
    <p:titleStyle>
      <a:lvl1pPr algn="l" defTabSz="853463" rtl="0" eaLnBrk="1" latinLnBrk="0" hangingPunct="1">
        <a:lnSpc>
          <a:spcPct val="90000"/>
        </a:lnSpc>
        <a:spcBef>
          <a:spcPct val="0"/>
        </a:spcBef>
        <a:buNone/>
        <a:defRPr lang="en-US" sz="3733" b="0" kern="1200" cap="none" spc="-93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853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489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313755" marR="0" indent="0" algn="l" defTabSz="853463" rtl="0" eaLnBrk="1" fontAlgn="auto" latinLnBrk="0" hangingPunct="1">
        <a:lnSpc>
          <a:spcPct val="90000"/>
        </a:lnSpc>
        <a:spcBef>
          <a:spcPts val="467"/>
        </a:spcBef>
        <a:spcAft>
          <a:spcPts val="0"/>
        </a:spcAft>
        <a:buClrTx/>
        <a:buSzPct val="90000"/>
        <a:buFont typeface="Arial" pitchFamily="34" charset="0"/>
        <a:buNone/>
        <a:tabLst/>
        <a:defRPr sz="1867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522925" marR="0" indent="0" algn="l" defTabSz="853463" rtl="0" eaLnBrk="1" fontAlgn="auto" latinLnBrk="0" hangingPunct="1">
        <a:lnSpc>
          <a:spcPct val="90000"/>
        </a:lnSpc>
        <a:spcBef>
          <a:spcPts val="467"/>
        </a:spcBef>
        <a:spcAft>
          <a:spcPts val="0"/>
        </a:spcAft>
        <a:buClrTx/>
        <a:buSzPct val="90000"/>
        <a:buFont typeface="Arial" pitchFamily="34" charset="0"/>
        <a:buNone/>
        <a:tabLst/>
        <a:defRPr sz="1867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732095" marR="0" indent="0" algn="l" defTabSz="853463" rtl="0" eaLnBrk="1" fontAlgn="auto" latinLnBrk="0" hangingPunct="1">
        <a:lnSpc>
          <a:spcPct val="90000"/>
        </a:lnSpc>
        <a:spcBef>
          <a:spcPts val="467"/>
        </a:spcBef>
        <a:spcAft>
          <a:spcPts val="0"/>
        </a:spcAft>
        <a:buClrTx/>
        <a:buSzPct val="90000"/>
        <a:buFont typeface="Arial" pitchFamily="34" charset="0"/>
        <a:buNone/>
        <a:tabLst/>
        <a:defRPr sz="1556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941265" marR="0" indent="0" algn="l" defTabSz="853463" rtl="0" eaLnBrk="1" fontAlgn="auto" latinLnBrk="0" hangingPunct="1">
        <a:lnSpc>
          <a:spcPct val="90000"/>
        </a:lnSpc>
        <a:spcBef>
          <a:spcPts val="467"/>
        </a:spcBef>
        <a:spcAft>
          <a:spcPts val="0"/>
        </a:spcAft>
        <a:buClrTx/>
        <a:buSzPct val="90000"/>
        <a:buFont typeface="Arial" pitchFamily="34" charset="0"/>
        <a:buNone/>
        <a:tabLst/>
        <a:defRPr sz="1556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347022" indent="-213366" algn="l" defTabSz="853463" rtl="0" eaLnBrk="1" latinLnBrk="0" hangingPunct="1">
        <a:spcBef>
          <a:spcPct val="20000"/>
        </a:spcBef>
        <a:buFont typeface="Arial" pitchFamily="34" charset="0"/>
        <a:buChar char="•"/>
        <a:defRPr sz="1830" kern="1200">
          <a:solidFill>
            <a:schemeClr val="tx1"/>
          </a:solidFill>
          <a:latin typeface="+mn-lt"/>
          <a:ea typeface="+mn-ea"/>
          <a:cs typeface="+mn-cs"/>
        </a:defRPr>
      </a:lvl6pPr>
      <a:lvl7pPr marL="2773754" indent="-213366" algn="l" defTabSz="853463" rtl="0" eaLnBrk="1" latinLnBrk="0" hangingPunct="1">
        <a:spcBef>
          <a:spcPct val="20000"/>
        </a:spcBef>
        <a:buFont typeface="Arial" pitchFamily="34" charset="0"/>
        <a:buChar char="•"/>
        <a:defRPr sz="183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5" indent="-213366" algn="l" defTabSz="853463" rtl="0" eaLnBrk="1" latinLnBrk="0" hangingPunct="1">
        <a:spcBef>
          <a:spcPct val="20000"/>
        </a:spcBef>
        <a:buFont typeface="Arial" pitchFamily="34" charset="0"/>
        <a:buChar char="•"/>
        <a:defRPr sz="1830" kern="1200">
          <a:solidFill>
            <a:schemeClr val="tx1"/>
          </a:solidFill>
          <a:latin typeface="+mn-lt"/>
          <a:ea typeface="+mn-ea"/>
          <a:cs typeface="+mn-cs"/>
        </a:defRPr>
      </a:lvl8pPr>
      <a:lvl9pPr marL="3627217" indent="-213366" algn="l" defTabSz="853463" rtl="0" eaLnBrk="1" latinLnBrk="0" hangingPunct="1">
        <a:spcBef>
          <a:spcPct val="20000"/>
        </a:spcBef>
        <a:buFont typeface="Arial" pitchFamily="34" charset="0"/>
        <a:buChar char="•"/>
        <a:defRPr sz="18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1pPr>
      <a:lvl2pPr marL="426731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2pPr>
      <a:lvl3pPr marL="853463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3pPr>
      <a:lvl4pPr marL="1280194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4pPr>
      <a:lvl5pPr marL="1706925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5pPr>
      <a:lvl6pPr marL="2133657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6pPr>
      <a:lvl7pPr marL="2560388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7pPr>
      <a:lvl8pPr marL="2987119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8pPr>
      <a:lvl9pPr marL="3413851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848" y="189257"/>
            <a:ext cx="1021104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848" y="1256057"/>
            <a:ext cx="10211045" cy="4422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7C9C5BF-BF0A-6D4D-8F08-FB44F74590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6143416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2B2D8-AB4D-394E-91A7-018C2E4EFF2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1" y="5851684"/>
            <a:ext cx="1039029" cy="2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9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2" r:id="rId1"/>
    <p:sldLayoutId id="2147484563" r:id="rId2"/>
    <p:sldLayoutId id="2147484564" r:id="rId3"/>
    <p:sldLayoutId id="2147484565" r:id="rId4"/>
    <p:sldLayoutId id="2147484566" r:id="rId5"/>
  </p:sldLayoutIdLst>
  <p:txStyles>
    <p:titleStyle>
      <a:lvl1pPr algn="l" defTabSz="568976" rtl="0" eaLnBrk="1" latinLnBrk="0" hangingPunct="1">
        <a:spcBef>
          <a:spcPct val="0"/>
        </a:spcBef>
        <a:buNone/>
        <a:defRPr sz="3485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568976" rtl="0" eaLnBrk="1" latinLnBrk="0" hangingPunct="1">
        <a:spcBef>
          <a:spcPct val="20000"/>
        </a:spcBef>
        <a:buFontTx/>
        <a:buNone/>
        <a:defRPr sz="2987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924586" indent="-355610" algn="l" defTabSz="568976" rtl="0" eaLnBrk="1" latinLnBrk="0" hangingPunct="1">
        <a:spcBef>
          <a:spcPct val="20000"/>
        </a:spcBef>
        <a:buFont typeface="Arial"/>
        <a:buChar char="•"/>
        <a:defRPr sz="2489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422441" indent="-284488" algn="l" defTabSz="568976" rtl="0" eaLnBrk="1" latinLnBrk="0" hangingPunct="1">
        <a:spcBef>
          <a:spcPct val="20000"/>
        </a:spcBef>
        <a:buFont typeface="Arial"/>
        <a:buChar char="•"/>
        <a:defRPr sz="224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991417" indent="-284488" algn="l" defTabSz="568976" rtl="0" eaLnBrk="1" latinLnBrk="0" hangingPunct="1">
        <a:spcBef>
          <a:spcPct val="20000"/>
        </a:spcBef>
        <a:buFont typeface="Arial"/>
        <a:buChar char="–"/>
        <a:defRPr sz="1991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560393" indent="-284488" algn="l" defTabSz="568976" rtl="0" eaLnBrk="1" latinLnBrk="0" hangingPunct="1">
        <a:spcBef>
          <a:spcPct val="20000"/>
        </a:spcBef>
        <a:buFont typeface="Arial"/>
        <a:buChar char="»"/>
        <a:defRPr sz="1991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3129369" indent="-284488" algn="l" defTabSz="568976" rtl="0" eaLnBrk="1" latinLnBrk="0" hangingPunct="1">
        <a:spcBef>
          <a:spcPct val="20000"/>
        </a:spcBef>
        <a:buFont typeface="Arial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6pPr>
      <a:lvl7pPr marL="3698346" indent="-284488" algn="l" defTabSz="568976" rtl="0" eaLnBrk="1" latinLnBrk="0" hangingPunct="1">
        <a:spcBef>
          <a:spcPct val="20000"/>
        </a:spcBef>
        <a:buFont typeface="Arial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7pPr>
      <a:lvl8pPr marL="4267322" indent="-284488" algn="l" defTabSz="568976" rtl="0" eaLnBrk="1" latinLnBrk="0" hangingPunct="1">
        <a:spcBef>
          <a:spcPct val="20000"/>
        </a:spcBef>
        <a:buFont typeface="Arial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8pPr>
      <a:lvl9pPr marL="4836298" indent="-284488" algn="l" defTabSz="568976" rtl="0" eaLnBrk="1" latinLnBrk="0" hangingPunct="1">
        <a:spcBef>
          <a:spcPct val="20000"/>
        </a:spcBef>
        <a:buFont typeface="Arial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68976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137953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3pPr>
      <a:lvl4pPr marL="1706929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2275905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2844881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6pPr>
      <a:lvl7pPr marL="3413858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7pPr>
      <a:lvl8pPr marL="3982834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8pPr>
      <a:lvl9pPr marL="4551810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1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10658F-0603-4903-89DF-4B13D801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5892FBF-2224-434D-8615-45E7955F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633" y="5034339"/>
            <a:ext cx="823596" cy="8200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03DA1D-C49D-41D0-B4E2-E1778B08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399" y="1601841"/>
            <a:ext cx="890064" cy="63246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7C15B-44F2-4CA9-9A68-75D54E7A4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36" y="2291504"/>
            <a:ext cx="1402194" cy="2628448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EC4A850-DC8C-4BAC-AAD6-3E2601A3BACC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2197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00BE4F-0680-49EE-9D60-CBCC01EB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94" b="15556"/>
          <a:stretch/>
        </p:blipFill>
        <p:spPr>
          <a:xfrm>
            <a:off x="0" y="1804669"/>
            <a:ext cx="11379200" cy="360045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A1DA1AB-831E-4E61-AA4E-5CEEC0D9BFF4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3729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46EA1C9-42CC-4549-BB56-4C90F18C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153" y="1401658"/>
            <a:ext cx="890063" cy="7928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14EEF0-3D32-4892-932C-B115002E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82" y="5003576"/>
            <a:ext cx="885234" cy="8013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11DA7F-D1CF-47EC-8D2D-ED378D93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03" y="2155891"/>
            <a:ext cx="1402194" cy="2628448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E5C7FE62-F4FD-47ED-A8AC-4FE0108ADE9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52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47FE8E5-7859-4E82-97E9-0A06CBB6B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06"/>
          <a:stretch/>
        </p:blipFill>
        <p:spPr>
          <a:xfrm>
            <a:off x="0" y="1537970"/>
            <a:ext cx="11379200" cy="340487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9D0C7877-58AC-46EA-BB1B-DE845A875100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4528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031C87-4066-4F20-A7C8-88ECCE7F2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61"/>
          <a:stretch/>
        </p:blipFill>
        <p:spPr>
          <a:xfrm>
            <a:off x="680084" y="1423564"/>
            <a:ext cx="10379075" cy="453273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56E571-7ECD-4E98-BABE-B885D31ADC1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14893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04FBA5-979E-4634-84D5-27FA1E0C1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03" b="15070"/>
          <a:stretch/>
        </p:blipFill>
        <p:spPr>
          <a:xfrm>
            <a:off x="0" y="1818005"/>
            <a:ext cx="11379200" cy="361823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C38DB92-B83F-42B2-A7F5-86D89A793DE8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7069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B3A554-2022-4EE6-9D9D-A18FC1EC3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5" b="27222"/>
          <a:stretch/>
        </p:blipFill>
        <p:spPr>
          <a:xfrm>
            <a:off x="0" y="1729106"/>
            <a:ext cx="11379200" cy="365379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40C00F7-CBFC-4713-B520-EFC91E15FD6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6261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208EC2-422D-4227-8D85-230E4FA7A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22" b="15278"/>
          <a:stretch/>
        </p:blipFill>
        <p:spPr>
          <a:xfrm>
            <a:off x="0" y="1742440"/>
            <a:ext cx="11379200" cy="368046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D4C5D2B-B580-40C0-A7F4-57B8E99282E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6498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23A34A-ABCD-4B98-88BD-28DF88A41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1" b="26736"/>
          <a:stretch/>
        </p:blipFill>
        <p:spPr>
          <a:xfrm>
            <a:off x="0" y="1595755"/>
            <a:ext cx="11379200" cy="366268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CC657FE-2095-4906-9814-4A0D652B926E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9791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831303-009F-4802-92DF-59CC3490B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14" r="25235" b="23334"/>
          <a:stretch/>
        </p:blipFill>
        <p:spPr>
          <a:xfrm>
            <a:off x="791211" y="1724661"/>
            <a:ext cx="8507730" cy="333819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EAAFA72-F4AF-43CC-894A-57046FD08B7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1358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 descr="Related image">
            <a:extLst>
              <a:ext uri="{FF2B5EF4-FFF2-40B4-BE49-F238E27FC236}">
                <a16:creationId xmlns:a16="http://schemas.microsoft.com/office/drawing/2014/main" id="{E7BF80F3-A293-4CD6-8ED3-2C2E4C6DD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30" y="4871852"/>
            <a:ext cx="492429" cy="4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twitter">
            <a:extLst>
              <a:ext uri="{FF2B5EF4-FFF2-40B4-BE49-F238E27FC236}">
                <a16:creationId xmlns:a16="http://schemas.microsoft.com/office/drawing/2014/main" id="{4D5304F2-9D32-4DCB-ABB1-C259A014E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69" y="4814363"/>
            <a:ext cx="607406" cy="60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nstagram-Logo-PNG-Transparent-Background-download - Blog PraConstruir">
            <a:extLst>
              <a:ext uri="{FF2B5EF4-FFF2-40B4-BE49-F238E27FC236}">
                <a16:creationId xmlns:a16="http://schemas.microsoft.com/office/drawing/2014/main" id="{D12B840A-E40B-475E-9259-75E575163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70" y="4877551"/>
            <a:ext cx="480288" cy="48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FF0A88C-3E84-493B-984D-FECFE19AB6C2}"/>
              </a:ext>
            </a:extLst>
          </p:cNvPr>
          <p:cNvSpPr txBox="1"/>
          <p:nvPr/>
        </p:nvSpPr>
        <p:spPr>
          <a:xfrm>
            <a:off x="10394418" y="5355738"/>
            <a:ext cx="769763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vfcarida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289EFF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F5ED95-56BD-4D85-BB7B-0CC3F6EB3219}"/>
              </a:ext>
            </a:extLst>
          </p:cNvPr>
          <p:cNvSpPr txBox="1"/>
          <p:nvPr/>
        </p:nvSpPr>
        <p:spPr>
          <a:xfrm>
            <a:off x="8165056" y="5355738"/>
            <a:ext cx="769763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vfcarida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289EFF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94A3F68-D4BD-466D-A4C9-45BA899E7E87}"/>
              </a:ext>
            </a:extLst>
          </p:cNvPr>
          <p:cNvSpPr txBox="1"/>
          <p:nvPr/>
        </p:nvSpPr>
        <p:spPr>
          <a:xfrm>
            <a:off x="4942849" y="5355738"/>
            <a:ext cx="1114408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@vinicius 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caridá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289EFF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68B11DA-D5BF-4C41-8A69-07ADAF0BB1E1}"/>
              </a:ext>
            </a:extLst>
          </p:cNvPr>
          <p:cNvSpPr txBox="1"/>
          <p:nvPr/>
        </p:nvSpPr>
        <p:spPr>
          <a:xfrm>
            <a:off x="7021132" y="5355738"/>
            <a:ext cx="1114408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@vinicius 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caridá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DB2BB6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177C67D-940C-4D2C-90A9-D7F21B5CF577}"/>
              </a:ext>
            </a:extLst>
          </p:cNvPr>
          <p:cNvSpPr txBox="1"/>
          <p:nvPr/>
        </p:nvSpPr>
        <p:spPr>
          <a:xfrm>
            <a:off x="6173590" y="5355738"/>
            <a:ext cx="769763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vfcarida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289EFF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pic>
        <p:nvPicPr>
          <p:cNvPr id="32" name="Picture 4" descr="Download Analytics Search Google Business Marketing Free Download ...">
            <a:extLst>
              <a:ext uri="{FF2B5EF4-FFF2-40B4-BE49-F238E27FC236}">
                <a16:creationId xmlns:a16="http://schemas.microsoft.com/office/drawing/2014/main" id="{DF633B8B-D82C-4B0A-9007-0F6BE8B6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81" y="4911951"/>
            <a:ext cx="1043730" cy="4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D64A9FC2-E03D-4E1F-86E8-DC15F8A5B8DE}"/>
              </a:ext>
            </a:extLst>
          </p:cNvPr>
          <p:cNvSpPr txBox="1"/>
          <p:nvPr/>
        </p:nvSpPr>
        <p:spPr>
          <a:xfrm>
            <a:off x="9149971" y="5355738"/>
            <a:ext cx="1114408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@vinicius 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caridá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DB2BB6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6F3DB0-FD5F-7173-9F33-5377E9538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01" y="536249"/>
            <a:ext cx="5616179" cy="51542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5D5BFD1-63F6-4B64-BB20-573D253F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864" y="1238177"/>
            <a:ext cx="5619858" cy="595630"/>
          </a:xfrm>
        </p:spPr>
        <p:txBody>
          <a:bodyPr/>
          <a:lstStyle/>
          <a:p>
            <a:r>
              <a:rPr lang="en-US" dirty="0">
                <a:sym typeface="Arial"/>
              </a:rPr>
              <a:t>Vinicius </a:t>
            </a:r>
            <a:r>
              <a:rPr lang="en-US" dirty="0" err="1">
                <a:sym typeface="Arial"/>
              </a:rPr>
              <a:t>Caridá</a:t>
            </a:r>
            <a:r>
              <a:rPr lang="en-US" dirty="0">
                <a:sym typeface="Arial"/>
              </a:rPr>
              <a:t>, Ph.D.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96CB9-E28E-4C88-BFF2-EE96A49D10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89600" y="2336185"/>
            <a:ext cx="5405120" cy="1849943"/>
          </a:xfrm>
        </p:spPr>
        <p:txBody>
          <a:bodyPr/>
          <a:lstStyle/>
          <a:p>
            <a:r>
              <a:rPr lang="en-US" dirty="0">
                <a:sym typeface="Arial"/>
              </a:rPr>
              <a:t>Executive Specialist, Artificial Intelligence and Data - Itaú</a:t>
            </a:r>
          </a:p>
          <a:p>
            <a:endParaRPr lang="en-US" dirty="0">
              <a:sym typeface="Arial"/>
            </a:endParaRPr>
          </a:p>
          <a:p>
            <a:r>
              <a:rPr lang="en-US" dirty="0">
                <a:sym typeface="Arial"/>
              </a:rPr>
              <a:t>MBA Professor – FIAP and ESPM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5D2F5F-3C8E-4FC6-9DB3-BCF17EE42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59" y="4884806"/>
            <a:ext cx="471139" cy="46652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34496BE-8ACB-4311-9A46-9F941859F03A}"/>
              </a:ext>
            </a:extLst>
          </p:cNvPr>
          <p:cNvGrpSpPr/>
          <p:nvPr/>
        </p:nvGrpSpPr>
        <p:grpSpPr>
          <a:xfrm>
            <a:off x="7335492" y="4864956"/>
            <a:ext cx="480273" cy="506220"/>
            <a:chOff x="6881091" y="3912671"/>
            <a:chExt cx="1181734" cy="124557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33AD72-D110-4FBD-87FF-306B7171EE01}"/>
                </a:ext>
              </a:extLst>
            </p:cNvPr>
            <p:cNvSpPr/>
            <p:nvPr/>
          </p:nvSpPr>
          <p:spPr>
            <a:xfrm>
              <a:off x="6881091" y="3912671"/>
              <a:ext cx="1181734" cy="124557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53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8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BEC4-464D-47A8-9DD0-65040366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031" y="3979927"/>
              <a:ext cx="917854" cy="1111062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05DC9AC-EA5E-E8A9-040E-157377B12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48" y="-172084"/>
            <a:ext cx="2158760" cy="12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543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37B280-FA59-4989-A557-983208FB6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20" r="25898" b="21666"/>
          <a:stretch/>
        </p:blipFill>
        <p:spPr>
          <a:xfrm>
            <a:off x="1115696" y="1582419"/>
            <a:ext cx="8432165" cy="348932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58F14E4-25C4-45BB-9F5E-EFA5622E9CE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67033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8F40B1-B267-4689-9A3E-821D84580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69" r="27500" b="23681"/>
          <a:stretch/>
        </p:blipFill>
        <p:spPr>
          <a:xfrm>
            <a:off x="1380238" y="1831339"/>
            <a:ext cx="8249920" cy="328041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E181628F-9076-405F-B5ED-69DC582115FE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27935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EA02A0F-5297-4251-AFFA-2BEF8C075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3" r="8945" b="26736"/>
          <a:stretch/>
        </p:blipFill>
        <p:spPr>
          <a:xfrm>
            <a:off x="680086" y="1746885"/>
            <a:ext cx="10361295" cy="327596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56F6C69-E6BB-4A2F-AC1A-4F565F524EF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5371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45AC6B7-8CA4-404B-9AA3-849BC4A6B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0" r="9180" b="27430"/>
          <a:stretch/>
        </p:blipFill>
        <p:spPr>
          <a:xfrm>
            <a:off x="840105" y="1764666"/>
            <a:ext cx="10334625" cy="3209289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6E546F7-6C0E-4ACE-998C-C81818A5F88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37564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D0BF55-6672-47D4-9B86-95A0863D5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75" r="7695" b="21111"/>
          <a:stretch/>
        </p:blipFill>
        <p:spPr>
          <a:xfrm>
            <a:off x="437833" y="1582421"/>
            <a:ext cx="10503535" cy="364934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4373C97-3339-4B02-8DB9-64BF352715E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79359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E073201-1796-4854-8826-49A213A9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14" b="23055"/>
          <a:stretch/>
        </p:blipFill>
        <p:spPr>
          <a:xfrm>
            <a:off x="0" y="1662430"/>
            <a:ext cx="11379200" cy="351599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BFB7E7B-A10E-404A-B32E-11C4F82059BC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020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5E79B9F-F660-41B5-BB9C-DC8CEC8E6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50" r="22110" b="20139"/>
          <a:stretch/>
        </p:blipFill>
        <p:spPr>
          <a:xfrm>
            <a:off x="1293495" y="1551305"/>
            <a:ext cx="8863330" cy="391160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5291462-A515-4B83-9F05-65B4EA9EDF24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3516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D20F6-592D-41C8-986D-543C38DE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67" r="15820" b="18750"/>
          <a:stretch/>
        </p:blipFill>
        <p:spPr>
          <a:xfrm>
            <a:off x="1573530" y="1640205"/>
            <a:ext cx="9578975" cy="397383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36D707B-F3A4-4924-9BC1-F0D6CF9E446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546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B8C9EF-66BD-4874-BAAA-798BB7DA9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44" r="25586" b="20139"/>
          <a:stretch/>
        </p:blipFill>
        <p:spPr>
          <a:xfrm>
            <a:off x="1826896" y="1702436"/>
            <a:ext cx="8467725" cy="386715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581C21E7-4845-47A3-9674-62A0BC8D7CC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25631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26D52E-3F3E-468A-9780-42BB37635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7" r="6133" b="21111"/>
          <a:stretch/>
        </p:blipFill>
        <p:spPr>
          <a:xfrm>
            <a:off x="554052" y="1706880"/>
            <a:ext cx="10681335" cy="3818257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5422496-FB0D-40EF-93C9-A2185FE799C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0845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E8F108-8FF3-491E-8FDF-F28E1BA1B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478BDB4-A385-4B60-BF63-A8511189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35" y="117562"/>
            <a:ext cx="1450562" cy="81594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485FDC7-DD63-4B0C-93B4-831000F1F98A}"/>
              </a:ext>
            </a:extLst>
          </p:cNvPr>
          <p:cNvSpPr txBox="1"/>
          <p:nvPr/>
        </p:nvSpPr>
        <p:spPr>
          <a:xfrm>
            <a:off x="0" y="6122944"/>
            <a:ext cx="1515389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32" dirty="0">
                <a:solidFill>
                  <a:schemeClr val="bg1"/>
                </a:solidFill>
              </a:rPr>
              <a:t> Vinicius F. Caridá</a:t>
            </a:r>
            <a:endParaRPr lang="en-US" sz="1232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A908DD-2AED-4877-A163-301C81EB8E7B}"/>
              </a:ext>
            </a:extLst>
          </p:cNvPr>
          <p:cNvSpPr/>
          <p:nvPr/>
        </p:nvSpPr>
        <p:spPr>
          <a:xfrm>
            <a:off x="1802384" y="2215207"/>
            <a:ext cx="7904480" cy="1737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Clr>
                <a:srgbClr val="B7B7B7"/>
              </a:buClr>
              <a:buSzPts val="1800"/>
            </a:pPr>
            <a:r>
              <a:rPr lang="en-US" sz="4800" b="1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Redes </a:t>
            </a:r>
            <a:r>
              <a:rPr lang="en-US" sz="4800" b="1" dirty="0" err="1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Neurais</a:t>
            </a:r>
            <a:r>
              <a:rPr lang="en-US" sz="4800" b="1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800" b="1" dirty="0" err="1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Recorrentes</a:t>
            </a:r>
            <a:r>
              <a:rPr lang="en-US" sz="4800" b="1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 (RNN)</a:t>
            </a:r>
          </a:p>
        </p:txBody>
      </p:sp>
      <p:pic>
        <p:nvPicPr>
          <p:cNvPr id="6" name="Shape 76" descr="gray quote.png">
            <a:extLst>
              <a:ext uri="{FF2B5EF4-FFF2-40B4-BE49-F238E27FC236}">
                <a16:creationId xmlns:a16="http://schemas.microsoft.com/office/drawing/2014/main" id="{87AD03F5-9BA8-421C-9687-0BDE95DD43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77" y="1259887"/>
            <a:ext cx="852829" cy="848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200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523B60-11BD-4DD8-B49E-7108CD52E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4" t="3510" r="74220" b="57986"/>
          <a:stretch/>
        </p:blipFill>
        <p:spPr>
          <a:xfrm>
            <a:off x="3727784" y="1355725"/>
            <a:ext cx="1189854" cy="16090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EA4EA8B-A2D2-4ED9-B5B4-A470323D9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10" b="18486"/>
          <a:stretch/>
        </p:blipFill>
        <p:spPr>
          <a:xfrm>
            <a:off x="0" y="3258185"/>
            <a:ext cx="11379200" cy="24645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A9FA2D-45EE-4067-BE77-E424C570D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7569" r="60976" b="58264"/>
          <a:stretch/>
        </p:blipFill>
        <p:spPr>
          <a:xfrm>
            <a:off x="6391910" y="1293495"/>
            <a:ext cx="1773555" cy="209219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E0C8629-9CAC-4365-9081-F15FB789035A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32746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0FF284-BC77-4874-8D07-B6438E6D4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72" b="31042"/>
          <a:stretch/>
        </p:blipFill>
        <p:spPr>
          <a:xfrm>
            <a:off x="0" y="1822450"/>
            <a:ext cx="11379200" cy="259143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C6895E9-D302-4EEB-B208-A827D009736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48427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452FB6-6D92-425E-8C35-70E0E029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59" b="23888"/>
          <a:stretch/>
        </p:blipFill>
        <p:spPr>
          <a:xfrm>
            <a:off x="0" y="2173605"/>
            <a:ext cx="11379200" cy="269811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86F1C228-F351-4D51-AC0B-E88B1CC50E09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01606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CFC09F-372D-4D11-917F-FF9E5E395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3" b="25139"/>
          <a:stretch/>
        </p:blipFill>
        <p:spPr>
          <a:xfrm>
            <a:off x="0" y="2133600"/>
            <a:ext cx="11379200" cy="265811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4C15707-BBFB-495A-8553-5BCEFBF0E03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4159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BA1142-5275-4828-BB2D-856FBC11C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31" b="24930"/>
          <a:stretch/>
        </p:blipFill>
        <p:spPr>
          <a:xfrm>
            <a:off x="0" y="2235834"/>
            <a:ext cx="11379200" cy="256921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D3F9D034-A7F0-4EA5-BFEF-6DF266605AB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0326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5D8819-D267-4F43-836D-D3BD02153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11" b="31111"/>
          <a:stretch/>
        </p:blipFill>
        <p:spPr>
          <a:xfrm>
            <a:off x="0" y="2151381"/>
            <a:ext cx="11379200" cy="2258059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7E5893A-E53C-4B7B-B73C-1ABEB0BA6F9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66938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9E590E-84EA-4CAC-856B-575EF40AE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35" b="36529"/>
          <a:stretch/>
        </p:blipFill>
        <p:spPr>
          <a:xfrm>
            <a:off x="0" y="1813560"/>
            <a:ext cx="11379200" cy="235140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921B0DD-2C50-49DE-A957-BEF7384658E8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86702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7DF785-A12E-416B-B0D5-ED8FE9025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52" r="28242" b="14098"/>
          <a:stretch/>
        </p:blipFill>
        <p:spPr>
          <a:xfrm>
            <a:off x="715644" y="1204594"/>
            <a:ext cx="8165465" cy="424053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DB106A2-5D7E-4594-A53E-AC91A60FA710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80024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EB3AD8-2A54-4532-9278-C2EE360AA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6" r="17305" b="13194"/>
          <a:stretch/>
        </p:blipFill>
        <p:spPr>
          <a:xfrm>
            <a:off x="657861" y="1204595"/>
            <a:ext cx="9410065" cy="4324987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E279BAE-17DE-49C4-9A49-9E8C080B0BC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31921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793180-1126-43D6-B13F-90318BB0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67" r="5469" b="16736"/>
          <a:stretch/>
        </p:blipFill>
        <p:spPr>
          <a:xfrm>
            <a:off x="373379" y="1609092"/>
            <a:ext cx="10756901" cy="4102734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ABECA79-7D8D-4CB0-8DF3-DA049CD774E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5323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1739355-CB93-4B92-970C-44DD6858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24" y="1494096"/>
            <a:ext cx="7486315" cy="421105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3315465-5483-4D94-940C-2EC88EF907D2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28965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1F8F05-D1DE-40F3-BC1B-9440EC4DA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14" r="3945" b="17639"/>
          <a:stretch/>
        </p:blipFill>
        <p:spPr>
          <a:xfrm>
            <a:off x="177801" y="1715771"/>
            <a:ext cx="10930255" cy="402272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D13098DC-0BF0-4338-8033-58B3FE80671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2183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F4006E-2936-4FC6-BB2B-E4E94ECB8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45" b="16874"/>
          <a:stretch/>
        </p:blipFill>
        <p:spPr>
          <a:xfrm>
            <a:off x="0" y="1506855"/>
            <a:ext cx="11379200" cy="407606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AE16557C-F058-4730-B1DB-9EF9D0C873D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86888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4BFBFB-E605-404A-8815-F1AB19BEC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50" b="17153"/>
          <a:stretch/>
        </p:blipFill>
        <p:spPr>
          <a:xfrm>
            <a:off x="0" y="1649095"/>
            <a:ext cx="11379200" cy="410273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9ADC302-6422-4D5C-BA43-6D0E9A10441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13180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C0B95E-8D3D-4857-B7C9-C9C55EF91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81" b="18959"/>
          <a:stretch/>
        </p:blipFill>
        <p:spPr>
          <a:xfrm>
            <a:off x="0" y="1631315"/>
            <a:ext cx="11379200" cy="399161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9D38512-91F7-4B87-B20B-6283B526964E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33699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E637BE-9AC5-45C9-A267-C79D67957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22" b="20000"/>
          <a:stretch/>
        </p:blipFill>
        <p:spPr>
          <a:xfrm>
            <a:off x="0" y="1573530"/>
            <a:ext cx="11379200" cy="385826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8781A2D6-AE41-4081-A7D5-F57B2F8452B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25578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0564B1-E8C0-46C2-90EA-C744B15A1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6" b="20764"/>
          <a:stretch/>
        </p:blipFill>
        <p:spPr>
          <a:xfrm>
            <a:off x="-48895" y="1746883"/>
            <a:ext cx="11379200" cy="384048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D275291-B496-4D8F-A3AF-1DCC21B52B09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6373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B59971-156E-4BEE-ADD2-5917AEA88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89" b="21319"/>
          <a:stretch/>
        </p:blipFill>
        <p:spPr>
          <a:xfrm>
            <a:off x="0" y="1733549"/>
            <a:ext cx="11379200" cy="382714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C9B3947E-8572-42CF-8ADD-24F78C9653A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75631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B59971-156E-4BEE-ADD2-5917AEA88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89" b="21319"/>
          <a:stretch/>
        </p:blipFill>
        <p:spPr>
          <a:xfrm>
            <a:off x="0" y="1733549"/>
            <a:ext cx="11379200" cy="382714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C9B3947E-8572-42CF-8ADD-24F78C9653A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5F63023-B938-46A3-944E-55CDFCBAAE62}"/>
              </a:ext>
            </a:extLst>
          </p:cNvPr>
          <p:cNvCxnSpPr/>
          <p:nvPr/>
        </p:nvCxnSpPr>
        <p:spPr>
          <a:xfrm>
            <a:off x="6553200" y="2119313"/>
            <a:ext cx="1595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3B18118-5DFC-4C7F-8E53-6742050427EA}"/>
              </a:ext>
            </a:extLst>
          </p:cNvPr>
          <p:cNvCxnSpPr>
            <a:cxnSpLocks/>
          </p:cNvCxnSpPr>
          <p:nvPr/>
        </p:nvCxnSpPr>
        <p:spPr>
          <a:xfrm>
            <a:off x="6410325" y="2347913"/>
            <a:ext cx="1819275" cy="256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227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9FB59F-0DFD-4F8F-B58B-296BE8975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98" b="20278"/>
          <a:stretch/>
        </p:blipFill>
        <p:spPr>
          <a:xfrm>
            <a:off x="0" y="1666877"/>
            <a:ext cx="11379200" cy="388048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ED55CD4-D464-48B9-B92B-C699D61FC28E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29603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CF0632-C9DE-421A-B183-FC5F0B3C0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4" b="12222"/>
          <a:stretch/>
        </p:blipFill>
        <p:spPr>
          <a:xfrm>
            <a:off x="0" y="1493521"/>
            <a:ext cx="11379200" cy="444944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4F27863D-3443-4779-8B84-C672AC13525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0216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523B60-11BD-4DD8-B49E-7108CD52E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4" t="3510" r="74220" b="57986"/>
          <a:stretch/>
        </p:blipFill>
        <p:spPr>
          <a:xfrm>
            <a:off x="5047949" y="1320165"/>
            <a:ext cx="1189854" cy="16090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EA4EA8B-A2D2-4ED9-B5B4-A470323D9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10" b="18486"/>
          <a:stretch/>
        </p:blipFill>
        <p:spPr>
          <a:xfrm>
            <a:off x="0" y="3258185"/>
            <a:ext cx="11379200" cy="2464577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DB9B011-2A45-44D5-8BC5-11FDFD796E6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21945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F34350-80BE-44D6-B7CA-575BA7E3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5" b="22708"/>
          <a:stretch/>
        </p:blipFill>
        <p:spPr>
          <a:xfrm>
            <a:off x="488097" y="1582421"/>
            <a:ext cx="10403006" cy="4266858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DA957BB-56CF-443D-BA99-B44D447715B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11124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A3511F-8603-4E1C-8DE9-FC0181831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5" b="18958"/>
          <a:stretch/>
        </p:blipFill>
        <p:spPr>
          <a:xfrm>
            <a:off x="0" y="1635760"/>
            <a:ext cx="11379200" cy="355155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563FBD99-9006-4731-A4C3-3163862FE210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44369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B9E7A79-DAB7-4A09-B6B2-D0DDE9B58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61" b="26736"/>
          <a:stretch/>
        </p:blipFill>
        <p:spPr>
          <a:xfrm>
            <a:off x="0" y="1911350"/>
            <a:ext cx="11379200" cy="277812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DB805AA7-E53F-424B-AE00-153E3F1BE7A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85207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56BC19-2D90-4849-9281-80CA9BEDD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3" b="15972"/>
          <a:stretch/>
        </p:blipFill>
        <p:spPr>
          <a:xfrm>
            <a:off x="0" y="1809116"/>
            <a:ext cx="11379200" cy="324485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5D29D22-9286-4DE6-BDF6-A3E461964D1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13037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51938C-55EE-4E7F-822D-18706CE81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11" b="14791"/>
          <a:stretch/>
        </p:blipFill>
        <p:spPr>
          <a:xfrm>
            <a:off x="0" y="1986915"/>
            <a:ext cx="11379200" cy="3142617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BE0C0CF-5026-43C2-BE54-1D8B20DBAD1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2359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A1B705-F2BE-478B-BC51-B708397D8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56" b="26250"/>
          <a:stretch/>
        </p:blipFill>
        <p:spPr>
          <a:xfrm>
            <a:off x="0" y="2275840"/>
            <a:ext cx="11379200" cy="244475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C878EE7D-1560-4F23-9851-A672A06F08E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62686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EC5483-23B4-4335-B872-531913F5D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97" b="20000"/>
          <a:stretch/>
        </p:blipFill>
        <p:spPr>
          <a:xfrm>
            <a:off x="0" y="1835785"/>
            <a:ext cx="11379200" cy="373824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D8B6590-6394-4150-89B4-A5D7C66B97B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7549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D21482-3D36-492E-869F-70AA7A92B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75" b="22083"/>
          <a:stretch/>
        </p:blipFill>
        <p:spPr>
          <a:xfrm>
            <a:off x="0" y="1662430"/>
            <a:ext cx="11379200" cy="342709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05E4523-A164-4753-B593-56A1FF26210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A235A5-BE1E-4073-9F0B-4778105E284B}"/>
              </a:ext>
            </a:extLst>
          </p:cNvPr>
          <p:cNvSpPr/>
          <p:nvPr/>
        </p:nvSpPr>
        <p:spPr>
          <a:xfrm>
            <a:off x="2376488" y="2981325"/>
            <a:ext cx="1033463" cy="12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A11967-7DB4-45E7-A0BD-BD3C3F313504}"/>
              </a:ext>
            </a:extLst>
          </p:cNvPr>
          <p:cNvSpPr/>
          <p:nvPr/>
        </p:nvSpPr>
        <p:spPr>
          <a:xfrm>
            <a:off x="6096614" y="2977780"/>
            <a:ext cx="641699" cy="102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51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08BFB16-55C9-4925-9450-3072A073B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5" b="16250"/>
          <a:stretch/>
        </p:blipFill>
        <p:spPr>
          <a:xfrm>
            <a:off x="0" y="1497966"/>
            <a:ext cx="11379200" cy="4284979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B45EE90-CA5C-4C0C-AE3A-5C55BA70E85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829E087-0429-4BB9-B2A2-D5844D379B42}"/>
              </a:ext>
            </a:extLst>
          </p:cNvPr>
          <p:cNvSpPr/>
          <p:nvPr/>
        </p:nvSpPr>
        <p:spPr>
          <a:xfrm>
            <a:off x="2376488" y="3319468"/>
            <a:ext cx="1033463" cy="12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D5EEA1-5018-40BE-94E9-3D5BF9226DF9}"/>
              </a:ext>
            </a:extLst>
          </p:cNvPr>
          <p:cNvSpPr/>
          <p:nvPr/>
        </p:nvSpPr>
        <p:spPr>
          <a:xfrm>
            <a:off x="6096614" y="3315923"/>
            <a:ext cx="641699" cy="102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50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817211-8B16-45DF-89E3-B81C4B207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97" r="25156" b="16389"/>
          <a:stretch/>
        </p:blipFill>
        <p:spPr>
          <a:xfrm>
            <a:off x="902335" y="1320165"/>
            <a:ext cx="8516621" cy="428942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B6998BD-AFF8-4B85-BAB1-1140F3A7EA7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0988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F4707C-9BDF-423E-96A9-751697976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67"/>
          <a:stretch/>
        </p:blipFill>
        <p:spPr>
          <a:xfrm>
            <a:off x="795656" y="1740648"/>
            <a:ext cx="9614535" cy="3695587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DF33B90E-F113-4628-ACF0-36778A1E7D5C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69022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FF77C8-B7BD-4F2C-846D-1E5D8A47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86" r="24961" b="17986"/>
          <a:stretch/>
        </p:blipFill>
        <p:spPr>
          <a:xfrm>
            <a:off x="1022350" y="1475741"/>
            <a:ext cx="8538845" cy="4098289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CB06927-52B1-4DA3-81D9-DC2ACB6683C8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03990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6F2AC0-0492-4AA0-96FE-A7DC0BC1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7" b="17500"/>
          <a:stretch/>
        </p:blipFill>
        <p:spPr>
          <a:xfrm>
            <a:off x="0" y="1649096"/>
            <a:ext cx="11379200" cy="413829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D3BD4F5C-8F66-4146-8821-6FD338A66E1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12373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780017-6FB4-4E49-8A09-76262BB28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00" b="15764"/>
          <a:stretch/>
        </p:blipFill>
        <p:spPr>
          <a:xfrm>
            <a:off x="0" y="1529080"/>
            <a:ext cx="11379200" cy="427164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E26ACBA-6540-4D13-9397-23FB8DC1E2E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85986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9F7B32-2743-4434-A988-858066756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89" b="17986"/>
          <a:stretch/>
        </p:blipFill>
        <p:spPr>
          <a:xfrm>
            <a:off x="0" y="1635760"/>
            <a:ext cx="11379200" cy="40405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C68E5F3-7944-4CB0-9181-F6D59B4B115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13645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015B95-492F-4FF4-8090-D548E3188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25" b="18889"/>
          <a:stretch/>
        </p:blipFill>
        <p:spPr>
          <a:xfrm>
            <a:off x="0" y="1644649"/>
            <a:ext cx="11379200" cy="4031617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F633D89-A8C5-447E-8451-49893A232C24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79126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452A89F-6E88-455C-9CC2-55B82D897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2" r="23750" b="23959"/>
          <a:stretch/>
        </p:blipFill>
        <p:spPr>
          <a:xfrm>
            <a:off x="1000125" y="1684656"/>
            <a:ext cx="8676640" cy="3360419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F05C8E5-3052-4A6F-92A0-B68B735FA802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2430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0588F5-E58B-4093-9A1C-7FA244E51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39" b="25000"/>
          <a:stretch/>
        </p:blipFill>
        <p:spPr>
          <a:xfrm>
            <a:off x="0" y="1875790"/>
            <a:ext cx="11379200" cy="319151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55C129DA-A608-4639-A75E-64A1494C42E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55296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262EC3-BA58-4E14-BB63-7084B1812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3" b="21597"/>
          <a:stretch/>
        </p:blipFill>
        <p:spPr>
          <a:xfrm>
            <a:off x="0" y="1871344"/>
            <a:ext cx="11379200" cy="336042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99619BC2-FD27-47A5-A59A-C2862702408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79095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FB9ACF-F60F-4A5D-976C-9C7EB0033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49" b="18264"/>
          <a:stretch/>
        </p:blipFill>
        <p:spPr>
          <a:xfrm>
            <a:off x="0" y="1613535"/>
            <a:ext cx="11379200" cy="403161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C536254-6376-4D44-AC4A-FAF1E7174A9E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17070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E91F4C-D4DE-4A90-80D3-2E33F7033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5" r="14180" b="26180"/>
          <a:stretch/>
        </p:blipFill>
        <p:spPr>
          <a:xfrm>
            <a:off x="-48894" y="1226821"/>
            <a:ext cx="9765665" cy="436499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FB575AC-23B8-4183-B1E7-3DBA85F934A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192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F895DC-E2DB-4F0D-A2AE-0AACC3F09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64"/>
          <a:stretch/>
        </p:blipFill>
        <p:spPr>
          <a:xfrm>
            <a:off x="738454" y="1498367"/>
            <a:ext cx="9902293" cy="441348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7A4F109-9C8C-46D5-8BE8-B0CF07B1AC9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17239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E002DF-6083-43F1-8D3F-09F820A99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0" b="26527"/>
          <a:stretch/>
        </p:blipFill>
        <p:spPr>
          <a:xfrm>
            <a:off x="0" y="1506856"/>
            <a:ext cx="11379200" cy="429831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50724286-8471-4C1C-A5B6-39E0A2A84AFC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019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548BCD-C189-4140-87E8-DAE030563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70" b="24375"/>
          <a:stretch/>
        </p:blipFill>
        <p:spPr>
          <a:xfrm>
            <a:off x="0" y="1524635"/>
            <a:ext cx="11379200" cy="435610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805A1001-A2EA-4A29-A720-0EDE9740832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842416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1C4825-D890-4852-91D5-DDD8D29A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30" b="18611"/>
          <a:stretch/>
        </p:blipFill>
        <p:spPr>
          <a:xfrm>
            <a:off x="0" y="1626871"/>
            <a:ext cx="11379200" cy="409384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B646B245-7D03-4FC5-B759-217075746ED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07334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A15D67-D222-48A5-8B56-51CB5F05C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3" b="24305"/>
          <a:stretch/>
        </p:blipFill>
        <p:spPr>
          <a:xfrm>
            <a:off x="0" y="1475739"/>
            <a:ext cx="11379200" cy="4467227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78FA29F-D461-4C92-AF9B-94D2437C698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047191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E810EA-5D93-4256-BFCD-DF60713C6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7" b="23125"/>
          <a:stretch/>
        </p:blipFill>
        <p:spPr>
          <a:xfrm>
            <a:off x="0" y="1551305"/>
            <a:ext cx="11379200" cy="441388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9C26ADB5-B9F1-40EE-BBA5-8B1E4CA4766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89562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557818-627F-4ACB-A3E2-46D4B06E0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8" b="27569"/>
          <a:stretch/>
        </p:blipFill>
        <p:spPr>
          <a:xfrm>
            <a:off x="0" y="1524635"/>
            <a:ext cx="11379200" cy="41294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AB6912E-4174-4E62-BE17-AFA5528ADAC2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38085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308A9D5-5498-4EE9-B0CB-93F3A6D58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5" b="13264"/>
          <a:stretch/>
        </p:blipFill>
        <p:spPr>
          <a:xfrm>
            <a:off x="0" y="1489075"/>
            <a:ext cx="11379200" cy="447611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CB313FC0-7945-4A2D-8FF6-A414654321E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823531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3DE633-ECB9-4121-908A-999ACA01C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70" b="14513"/>
          <a:stretch/>
        </p:blipFill>
        <p:spPr>
          <a:xfrm>
            <a:off x="0" y="1515745"/>
            <a:ext cx="11379200" cy="434721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EEE0925-028E-413E-8E9B-54D00F83DE59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76861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B18AA8-C420-4B3E-ACD9-798AB7C84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1" b="14236"/>
          <a:stretch/>
        </p:blipFill>
        <p:spPr>
          <a:xfrm>
            <a:off x="0" y="1537970"/>
            <a:ext cx="11379200" cy="437832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489A706-9DF9-46CB-AACC-298D691FC11A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5823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4011A3-73CF-458A-A1C1-6195EA2E1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78" b="14375"/>
          <a:stretch/>
        </p:blipFill>
        <p:spPr>
          <a:xfrm>
            <a:off x="0" y="1506856"/>
            <a:ext cx="11379200" cy="434276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8A8643E0-75A1-41C1-92CF-88AF42A02E9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0255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B41CE2-C031-4F46-9185-4B91CF5F7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08" b="26389"/>
          <a:stretch/>
        </p:blipFill>
        <p:spPr>
          <a:xfrm>
            <a:off x="0" y="1884680"/>
            <a:ext cx="11379200" cy="293814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7FCE8EE-F4E5-44B1-B369-40F75A9979D9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335398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7A566F-726D-4054-B06D-4F7406CFB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5" b="13819"/>
          <a:stretch/>
        </p:blipFill>
        <p:spPr>
          <a:xfrm>
            <a:off x="0" y="1489074"/>
            <a:ext cx="11379200" cy="434721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E00F21D-7B50-48C7-90E5-373299AA138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10312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29D18A-D377-419B-A958-61601F351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56" b="14306"/>
          <a:stretch/>
        </p:blipFill>
        <p:spPr>
          <a:xfrm>
            <a:off x="0" y="1577975"/>
            <a:ext cx="11379200" cy="432943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C8B2B1D-0DD0-42A0-B9DE-3CEC0A00D76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120716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310223-2358-4DEA-A878-8567592A5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97" b="13195"/>
          <a:stretch/>
        </p:blipFill>
        <p:spPr>
          <a:xfrm>
            <a:off x="128906" y="1480184"/>
            <a:ext cx="11032490" cy="435697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848FFE5-F036-4957-98D3-263F8D5F2AD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38329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AB4009-22A3-4201-AE52-B637A4217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4" b="13402"/>
          <a:stretch/>
        </p:blipFill>
        <p:spPr>
          <a:xfrm>
            <a:off x="1059346" y="1439899"/>
            <a:ext cx="9260508" cy="4405977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9DDA6F5-55A7-4811-957E-76A4860F0EB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32544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47F6BC94-E090-4BA0-9DD2-66A15E41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35" y="1241637"/>
            <a:ext cx="4207933" cy="82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5">
            <a:extLst>
              <a:ext uri="{FF2B5EF4-FFF2-40B4-BE49-F238E27FC236}">
                <a16:creationId xmlns:a16="http://schemas.microsoft.com/office/drawing/2014/main" id="{95D990E0-5FDA-4037-8291-66E60AB0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10" y="1050502"/>
            <a:ext cx="2284730" cy="443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1">
            <a:extLst>
              <a:ext uri="{FF2B5EF4-FFF2-40B4-BE49-F238E27FC236}">
                <a16:creationId xmlns:a16="http://schemas.microsoft.com/office/drawing/2014/main" id="{CE9C7F64-2C8E-4D17-AF3E-D11AD0C64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2998895"/>
            <a:ext cx="4267200" cy="302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>
                <a:solidFill>
                  <a:prstClr val="black"/>
                </a:solidFill>
                <a:sym typeface="Arial"/>
              </a:rPr>
              <a:t>Podemos processar uma sequência de vetores x aplicando uma fórmula de recorrência a cada etapa de tempo (</a:t>
            </a:r>
            <a:r>
              <a:rPr lang="en-US" altLang="en-US" sz="1867" i="1">
                <a:solidFill>
                  <a:prstClr val="black"/>
                </a:solidFill>
                <a:sym typeface="Arial"/>
              </a:rPr>
              <a:t>time step</a:t>
            </a:r>
            <a:r>
              <a:rPr lang="en-US" altLang="en-US" sz="1867">
                <a:solidFill>
                  <a:prstClr val="black"/>
                </a:solidFill>
                <a:sym typeface="Arial"/>
              </a:rPr>
              <a:t>).</a:t>
            </a:r>
          </a:p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40">
              <a:solidFill>
                <a:prstClr val="black"/>
              </a:solidFill>
              <a:sym typeface="Arial"/>
            </a:endParaRPr>
          </a:p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>
                <a:solidFill>
                  <a:prstClr val="black"/>
                </a:solidFill>
                <a:sym typeface="Arial"/>
              </a:rPr>
              <a:t>h</a:t>
            </a:r>
            <a:r>
              <a:rPr lang="en-US" altLang="en-US" sz="1867" baseline="-25000">
                <a:solidFill>
                  <a:prstClr val="black"/>
                </a:solidFill>
                <a:sym typeface="Arial"/>
              </a:rPr>
              <a:t>t</a:t>
            </a:r>
            <a:r>
              <a:rPr lang="en-US" altLang="en-US" sz="1867">
                <a:solidFill>
                  <a:prstClr val="black"/>
                </a:solidFill>
                <a:sym typeface="Arial"/>
              </a:rPr>
              <a:t> - novo estado;</a:t>
            </a:r>
          </a:p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>
                <a:solidFill>
                  <a:prstClr val="black"/>
                </a:solidFill>
                <a:sym typeface="Arial"/>
              </a:rPr>
              <a:t>f</a:t>
            </a:r>
            <a:r>
              <a:rPr lang="en-US" altLang="en-US" sz="1867" baseline="-25000">
                <a:solidFill>
                  <a:prstClr val="black"/>
                </a:solidFill>
                <a:sym typeface="Arial"/>
              </a:rPr>
              <a:t>w</a:t>
            </a:r>
            <a:r>
              <a:rPr lang="en-US" altLang="en-US" sz="1867">
                <a:solidFill>
                  <a:prstClr val="black"/>
                </a:solidFill>
                <a:sym typeface="Arial"/>
              </a:rPr>
              <a:t> - alguma função com parâmetros; </a:t>
            </a:r>
          </a:p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>
                <a:solidFill>
                  <a:prstClr val="black"/>
                </a:solidFill>
                <a:sym typeface="Arial"/>
              </a:rPr>
              <a:t>h</a:t>
            </a:r>
            <a:r>
              <a:rPr lang="en-US" altLang="en-US" sz="1867" baseline="-25000">
                <a:solidFill>
                  <a:prstClr val="black"/>
                </a:solidFill>
                <a:sym typeface="Arial"/>
              </a:rPr>
              <a:t>t</a:t>
            </a:r>
            <a:r>
              <a:rPr lang="en-US" altLang="en-US" sz="1867">
                <a:solidFill>
                  <a:prstClr val="black"/>
                </a:solidFill>
                <a:sym typeface="Arial"/>
              </a:rPr>
              <a:t> - 1 - estado antigo;</a:t>
            </a:r>
          </a:p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>
                <a:solidFill>
                  <a:prstClr val="black"/>
                </a:solidFill>
                <a:sym typeface="Arial"/>
              </a:rPr>
              <a:t>x</a:t>
            </a:r>
            <a:r>
              <a:rPr lang="en-US" altLang="en-US" sz="1867" baseline="-25000">
                <a:solidFill>
                  <a:prstClr val="black"/>
                </a:solidFill>
                <a:sym typeface="Arial"/>
              </a:rPr>
              <a:t>t</a:t>
            </a:r>
            <a:r>
              <a:rPr lang="en-US" altLang="en-US" sz="1867">
                <a:solidFill>
                  <a:prstClr val="black"/>
                </a:solidFill>
                <a:sym typeface="Arial"/>
              </a:rPr>
              <a:t> – vetor de entrada em algum </a:t>
            </a:r>
            <a:r>
              <a:rPr lang="en-US" altLang="en-US" sz="1867" i="1">
                <a:solidFill>
                  <a:prstClr val="black"/>
                </a:solidFill>
                <a:sym typeface="Arial"/>
              </a:rPr>
              <a:t>time step.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99890485-BF28-443D-8CBC-C900464B388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5">
            <a:extLst>
              <a:ext uri="{FF2B5EF4-FFF2-40B4-BE49-F238E27FC236}">
                <a16:creationId xmlns:a16="http://schemas.microsoft.com/office/drawing/2014/main" id="{FAA03CB6-A4BC-455D-BD65-B6FAD25B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10" y="1050502"/>
            <a:ext cx="2284730" cy="443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>
            <a:extLst>
              <a:ext uri="{FF2B5EF4-FFF2-40B4-BE49-F238E27FC236}">
                <a16:creationId xmlns:a16="http://schemas.microsoft.com/office/drawing/2014/main" id="{5EF9EACD-529B-4E98-8EDD-B85B05F9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88" y="2849246"/>
            <a:ext cx="4160520" cy="8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1">
            <a:extLst>
              <a:ext uri="{FF2B5EF4-FFF2-40B4-BE49-F238E27FC236}">
                <a16:creationId xmlns:a16="http://schemas.microsoft.com/office/drawing/2014/main" id="{8F6012AA-A012-4DE3-815A-3F5878C22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6283" y="1385360"/>
            <a:ext cx="3530811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80">
                <a:solidFill>
                  <a:prstClr val="black"/>
                </a:solidFill>
                <a:sym typeface="Arial"/>
              </a:rPr>
              <a:t>Podemos processar uma sequência de vetores x aplicando uma fórmula de recorrência a cada etapa de tempo (</a:t>
            </a:r>
            <a:r>
              <a:rPr lang="en-US" altLang="en-US" sz="1680" i="1">
                <a:solidFill>
                  <a:prstClr val="black"/>
                </a:solidFill>
                <a:sym typeface="Arial"/>
              </a:rPr>
              <a:t>time step</a:t>
            </a:r>
            <a:r>
              <a:rPr lang="en-US" altLang="en-US" sz="1680">
                <a:solidFill>
                  <a:prstClr val="black"/>
                </a:solidFill>
                <a:sym typeface="Arial"/>
              </a:rPr>
              <a:t>).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74B39671-5D45-4D81-B15C-E6D15FF49B5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>
            <a:extLst>
              <a:ext uri="{FF2B5EF4-FFF2-40B4-BE49-F238E27FC236}">
                <a16:creationId xmlns:a16="http://schemas.microsoft.com/office/drawing/2014/main" id="{CEE6AB0E-627B-4CC1-AEEA-90297041A9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38651" y="882667"/>
            <a:ext cx="6586538" cy="47148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“Vanilla”</a:t>
            </a:r>
          </a:p>
        </p:txBody>
      </p:sp>
      <p:pic>
        <p:nvPicPr>
          <p:cNvPr id="36866" name="Picture 5">
            <a:extLst>
              <a:ext uri="{FF2B5EF4-FFF2-40B4-BE49-F238E27FC236}">
                <a16:creationId xmlns:a16="http://schemas.microsoft.com/office/drawing/2014/main" id="{BA1A2C90-9F4F-44F3-89D0-8FE970141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7" y="1252009"/>
            <a:ext cx="2284730" cy="443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2">
            <a:extLst>
              <a:ext uri="{FF2B5EF4-FFF2-40B4-BE49-F238E27FC236}">
                <a16:creationId xmlns:a16="http://schemas.microsoft.com/office/drawing/2014/main" id="{28EF8D30-0544-481C-AAD2-2E01637A4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17" y="1788373"/>
            <a:ext cx="4824307" cy="273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1">
            <a:extLst>
              <a:ext uri="{FF2B5EF4-FFF2-40B4-BE49-F238E27FC236}">
                <a16:creationId xmlns:a16="http://schemas.microsoft.com/office/drawing/2014/main" id="{460DE98D-CCEF-41BB-B681-7CCE50644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053" y="5519208"/>
            <a:ext cx="527621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80">
                <a:solidFill>
                  <a:prstClr val="black"/>
                </a:solidFill>
                <a:sym typeface="Arial"/>
              </a:rPr>
              <a:t>O estado consiste em um único vetor "oculto" h: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846B478F-DAF3-4F5C-BAE5-80689C075390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>
            <a:extLst>
              <a:ext uri="{FF2B5EF4-FFF2-40B4-BE49-F238E27FC236}">
                <a16:creationId xmlns:a16="http://schemas.microsoft.com/office/drawing/2014/main" id="{25F59EC8-AEB5-46E2-8450-1765BAB67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04" y="1385360"/>
            <a:ext cx="8001000" cy="451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66E66001-DD3B-429B-936A-F0DF8C025EC9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RNN</a:t>
            </a:r>
            <a:r>
              <a:rPr lang="pt-BR" dirty="0">
                <a:solidFill>
                  <a:srgbClr val="44546A"/>
                </a:solidFill>
              </a:rPr>
              <a:t> e </a:t>
            </a:r>
            <a:r>
              <a:rPr lang="pt-BR" dirty="0" err="1">
                <a:solidFill>
                  <a:srgbClr val="44546A"/>
                </a:solidFill>
              </a:rPr>
              <a:t>LSTMs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4">
            <a:extLst>
              <a:ext uri="{FF2B5EF4-FFF2-40B4-BE49-F238E27FC236}">
                <a16:creationId xmlns:a16="http://schemas.microsoft.com/office/drawing/2014/main" id="{0FE24C71-1926-4895-AACF-14C122B1F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" y="1392766"/>
            <a:ext cx="3650827" cy="238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7" name="Picture 6">
            <a:extLst>
              <a:ext uri="{FF2B5EF4-FFF2-40B4-BE49-F238E27FC236}">
                <a16:creationId xmlns:a16="http://schemas.microsoft.com/office/drawing/2014/main" id="{553C1B76-AD95-4559-8045-351E5A9ED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852" y="1238885"/>
            <a:ext cx="4113107" cy="2109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3197326-BBA5-4EEF-8E61-D678FB020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4" y="3831010"/>
            <a:ext cx="3564997" cy="230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1E83A16-6C17-4518-A5EC-9C066143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80" y="4080644"/>
            <a:ext cx="2610696" cy="18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4670DBAA-413C-4C27-92AC-099E84DE7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134" y="4198408"/>
            <a:ext cx="5056929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f: Forget gate, se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deseja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apagar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célula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;</a:t>
            </a:r>
          </a:p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i: Input gate, se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deve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ou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não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gravar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na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célula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;</a:t>
            </a:r>
          </a:p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g: Gate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gate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(?),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quanto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deve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se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escrever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na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célula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;</a:t>
            </a:r>
          </a:p>
          <a:p>
            <a:pPr defTabSz="8534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o: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Portão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de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saída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,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célula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do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quanto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se </a:t>
            </a:r>
            <a:r>
              <a:rPr lang="en-US" altLang="en-US" sz="1680" dirty="0" err="1">
                <a:solidFill>
                  <a:prstClr val="black"/>
                </a:solidFill>
                <a:sym typeface="Arial"/>
              </a:rPr>
              <a:t>deve</a:t>
            </a:r>
            <a:r>
              <a:rPr lang="en-US" altLang="en-US" sz="1680" dirty="0">
                <a:solidFill>
                  <a:prstClr val="black"/>
                </a:solidFill>
                <a:sym typeface="Arial"/>
              </a:rPr>
              <a:t> reveler.`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EF709F6-9DC2-447B-A419-61E994F9CA9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RNN</a:t>
            </a:r>
            <a:r>
              <a:rPr lang="pt-BR" dirty="0">
                <a:solidFill>
                  <a:srgbClr val="44546A"/>
                </a:solidFill>
              </a:rPr>
              <a:t> e </a:t>
            </a:r>
            <a:r>
              <a:rPr lang="pt-BR" dirty="0" err="1">
                <a:solidFill>
                  <a:srgbClr val="44546A"/>
                </a:solidFill>
              </a:rPr>
              <a:t>LSTMs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12352A2-F1D5-49B6-93D4-6FD0A03F0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" y="1230369"/>
            <a:ext cx="10733024" cy="425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1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ABC0DF-524B-4B96-A399-46B426E9C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62" b="16249"/>
          <a:stretch/>
        </p:blipFill>
        <p:spPr>
          <a:xfrm>
            <a:off x="0" y="1751330"/>
            <a:ext cx="11379200" cy="360934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FF770C2-DB46-4A80-82CC-510A6BB6517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pt-BR" sz="3300" dirty="0">
                <a:solidFill>
                  <a:srgbClr val="44546A"/>
                </a:solidFill>
                <a:latin typeface="Lato" panose="020B0604020202020204" charset="0"/>
              </a:rPr>
              <a:t>Redes Neurais Recorrentes (RNN)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3121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ually Indicated Sou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695" y="1306576"/>
            <a:ext cx="8193955" cy="4609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ço Reservado para Texto 6"/>
          <p:cNvSpPr txBox="1">
            <a:spLocks/>
          </p:cNvSpPr>
          <p:nvPr/>
        </p:nvSpPr>
        <p:spPr>
          <a:xfrm>
            <a:off x="-373379" y="6109547"/>
            <a:ext cx="11379200" cy="291254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1137879">
              <a:spcBef>
                <a:spcPts val="1244"/>
              </a:spcBef>
              <a:buClr>
                <a:srgbClr val="000000"/>
              </a:buClr>
              <a:buNone/>
            </a:pPr>
            <a:r>
              <a:rPr lang="pt-BR" sz="1493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Owens et al., </a:t>
            </a:r>
            <a:r>
              <a:rPr lang="en-US" sz="1493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Visually Indicated Sounds</a:t>
            </a:r>
            <a:endParaRPr lang="pt-BR" sz="1493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F159878B-724A-472E-875F-E7D47DE899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25425"/>
            <a:ext cx="9904413" cy="56832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Long Short-Term Memory (LSTM)</a:t>
            </a:r>
          </a:p>
          <a:p>
            <a:r>
              <a:rPr lang="pt-BR" sz="2240" dirty="0" err="1"/>
              <a:t>Applications</a:t>
            </a:r>
            <a:endParaRPr lang="en-US" sz="2240" dirty="0"/>
          </a:p>
        </p:txBody>
      </p:sp>
    </p:spTree>
    <p:extLst>
      <p:ext uri="{BB962C8B-B14F-4D97-AF65-F5344CB8AC3E}">
        <p14:creationId xmlns:p14="http://schemas.microsoft.com/office/powerpoint/2010/main" val="410341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2C5DD34-8C98-D133-2253-20B6E2CF0F78}"/>
              </a:ext>
            </a:extLst>
          </p:cNvPr>
          <p:cNvSpPr/>
          <p:nvPr/>
        </p:nvSpPr>
        <p:spPr>
          <a:xfrm>
            <a:off x="728816" y="3556510"/>
            <a:ext cx="336000" cy="33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53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8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  <a:sym typeface="Arial"/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7E70EAC2-ACC7-4CEF-9B13-78510D6661A0}"/>
              </a:ext>
            </a:extLst>
          </p:cNvPr>
          <p:cNvGrpSpPr>
            <a:grpSpLocks noChangeAspect="1"/>
          </p:cNvGrpSpPr>
          <p:nvPr/>
        </p:nvGrpSpPr>
        <p:grpSpPr>
          <a:xfrm>
            <a:off x="7403641" y="2649349"/>
            <a:ext cx="3484326" cy="3555500"/>
            <a:chOff x="37879" y="5680732"/>
            <a:chExt cx="4016828" cy="4098881"/>
          </a:xfrm>
        </p:grpSpPr>
        <p:sp>
          <p:nvSpPr>
            <p:cNvPr id="54" name="Retângulo Arredondado 28">
              <a:extLst>
                <a:ext uri="{FF2B5EF4-FFF2-40B4-BE49-F238E27FC236}">
                  <a16:creationId xmlns:a16="http://schemas.microsoft.com/office/drawing/2014/main" id="{862904B8-3368-8119-2F35-48ADE441300D}"/>
                </a:ext>
              </a:extLst>
            </p:cNvPr>
            <p:cNvSpPr/>
            <p:nvPr/>
          </p:nvSpPr>
          <p:spPr>
            <a:xfrm>
              <a:off x="37879" y="5680732"/>
              <a:ext cx="4016828" cy="4067177"/>
            </a:xfrm>
            <a:prstGeom prst="roundRect">
              <a:avLst>
                <a:gd name="adj" fmla="val 3228"/>
              </a:avLst>
            </a:prstGeom>
            <a:solidFill>
              <a:srgbClr val="0281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53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6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0C8F3BBB-BA32-A355-DDF6-C573AA2E1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825" y="5872840"/>
              <a:ext cx="3529208" cy="3529208"/>
            </a:xfrm>
            <a:prstGeom prst="rect">
              <a:avLst/>
            </a:prstGeom>
          </p:spPr>
        </p:pic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00116479-13AF-3A8A-1601-F1761F768932}"/>
                </a:ext>
              </a:extLst>
            </p:cNvPr>
            <p:cNvSpPr txBox="1"/>
            <p:nvPr/>
          </p:nvSpPr>
          <p:spPr>
            <a:xfrm>
              <a:off x="299825" y="9425834"/>
              <a:ext cx="3529209" cy="35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19490" rtl="0" eaLnBrk="1" fontAlgn="auto" latinLnBrk="0" hangingPunct="1">
                <a:lnSpc>
                  <a:spcPct val="100000"/>
                </a:lnSpc>
                <a:spcBef>
                  <a:spcPts val="104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94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https://</a:t>
              </a:r>
              <a:r>
                <a:rPr kumimoji="0" lang="pt-BR" sz="1394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linktr.ee</a:t>
              </a:r>
              <a:r>
                <a:rPr kumimoji="0" lang="pt-BR" sz="1394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/</a:t>
              </a:r>
              <a:r>
                <a:rPr kumimoji="0" lang="pt-BR" sz="1394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vfcarida</a:t>
              </a:r>
              <a:endParaRPr kumimoji="0" lang="pt-BR" sz="139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</p:grpSp>
      <p:sp>
        <p:nvSpPr>
          <p:cNvPr id="57" name="Retângulo Arredondado 7">
            <a:extLst>
              <a:ext uri="{FF2B5EF4-FFF2-40B4-BE49-F238E27FC236}">
                <a16:creationId xmlns:a16="http://schemas.microsoft.com/office/drawing/2014/main" id="{6990A0F2-B5F3-7002-DAD6-F9CEAE4FF3E4}"/>
              </a:ext>
            </a:extLst>
          </p:cNvPr>
          <p:cNvSpPr/>
          <p:nvPr/>
        </p:nvSpPr>
        <p:spPr>
          <a:xfrm>
            <a:off x="491234" y="3224767"/>
            <a:ext cx="4744400" cy="2207824"/>
          </a:xfrm>
          <a:prstGeom prst="roundRect">
            <a:avLst>
              <a:gd name="adj" fmla="val 8060"/>
            </a:avLst>
          </a:prstGeom>
          <a:solidFill>
            <a:srgbClr val="F7FAFF">
              <a:alpha val="1097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53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1B24390-CA73-2FE1-6709-28B3FA6841E5}"/>
              </a:ext>
            </a:extLst>
          </p:cNvPr>
          <p:cNvGrpSpPr/>
          <p:nvPr/>
        </p:nvGrpSpPr>
        <p:grpSpPr>
          <a:xfrm>
            <a:off x="698699" y="3537944"/>
            <a:ext cx="4329473" cy="1555294"/>
            <a:chOff x="828184" y="3808746"/>
            <a:chExt cx="4638720" cy="1666387"/>
          </a:xfrm>
        </p:grpSpPr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A2DD09DB-03D3-B66B-432E-A6BA1A4C8922}"/>
                </a:ext>
              </a:extLst>
            </p:cNvPr>
            <p:cNvGrpSpPr/>
            <p:nvPr/>
          </p:nvGrpSpPr>
          <p:grpSpPr>
            <a:xfrm>
              <a:off x="828184" y="4394353"/>
              <a:ext cx="2522371" cy="432000"/>
              <a:chOff x="828184" y="4407492"/>
              <a:chExt cx="2522371" cy="432000"/>
            </a:xfrm>
          </p:grpSpPr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657F79-4F3B-A461-8892-6256E0A9E04E}"/>
                  </a:ext>
                </a:extLst>
              </p:cNvPr>
              <p:cNvSpPr txBox="1"/>
              <p:nvPr/>
            </p:nvSpPr>
            <p:spPr>
              <a:xfrm>
                <a:off x="2372953" y="4452043"/>
                <a:ext cx="977602" cy="314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7964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pt-BR" sz="130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B0604020202020204" charset="0"/>
                    <a:ea typeface="+mn-ea"/>
                    <a:cs typeface="Arial"/>
                    <a:sym typeface="Arial"/>
                  </a:rPr>
                  <a:t>@</a:t>
                </a:r>
                <a:r>
                  <a:rPr kumimoji="0" lang="pt-BR" sz="130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B0604020202020204" charset="0"/>
                    <a:ea typeface="+mn-ea"/>
                    <a:cs typeface="Arial"/>
                    <a:sym typeface="Arial"/>
                  </a:rPr>
                  <a:t>vfcarida</a:t>
                </a:r>
                <a:endParaRPr kumimoji="0" lang="en-US" sz="1307" b="0" i="0" u="none" strike="noStrike" kern="0" cap="none" spc="0" normalizeH="0" baseline="0" noProof="0" dirty="0">
                  <a:ln>
                    <a:noFill/>
                  </a:ln>
                  <a:solidFill>
                    <a:srgbClr val="04D1F6"/>
                  </a:solidFill>
                  <a:effectLst/>
                  <a:uLnTx/>
                  <a:uFillTx/>
                  <a:latin typeface="Lato" panose="020B0604020202020204" charset="0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5E5F36E4-3449-638C-A012-53067D1BC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416" t="11968" r="50872" b="52126"/>
              <a:stretch/>
            </p:blipFill>
            <p:spPr>
              <a:xfrm>
                <a:off x="828184" y="4407492"/>
                <a:ext cx="421631" cy="432000"/>
              </a:xfrm>
              <a:prstGeom prst="rect">
                <a:avLst/>
              </a:prstGeom>
            </p:spPr>
          </p:pic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308992FF-E0F7-A4DC-0279-5253D1B9CF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163" t="51962" r="25125" b="12132"/>
              <a:stretch/>
            </p:blipFill>
            <p:spPr>
              <a:xfrm>
                <a:off x="1877470" y="4407492"/>
                <a:ext cx="421631" cy="432000"/>
              </a:xfrm>
              <a:prstGeom prst="rect">
                <a:avLst/>
              </a:prstGeom>
            </p:spPr>
          </p:pic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7B3EC9D8-7193-2B20-3C4B-CA1576184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311" t="51387" r="50977" b="12707"/>
              <a:stretch/>
            </p:blipFill>
            <p:spPr>
              <a:xfrm>
                <a:off x="1352827" y="4407492"/>
                <a:ext cx="421631" cy="432000"/>
              </a:xfrm>
              <a:prstGeom prst="rect">
                <a:avLst/>
              </a:prstGeom>
            </p:spPr>
          </p:pic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1942BDF2-0E6C-CEFD-04E3-E8F82BB663E6}"/>
                </a:ext>
              </a:extLst>
            </p:cNvPr>
            <p:cNvGrpSpPr/>
            <p:nvPr/>
          </p:nvGrpSpPr>
          <p:grpSpPr>
            <a:xfrm>
              <a:off x="828184" y="3808746"/>
              <a:ext cx="2996401" cy="432000"/>
              <a:chOff x="828184" y="3808746"/>
              <a:chExt cx="2996401" cy="432000"/>
            </a:xfrm>
          </p:grpSpPr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1C3ADF22-EFA8-08FE-CBCF-FFF0D8F95441}"/>
                  </a:ext>
                </a:extLst>
              </p:cNvPr>
              <p:cNvSpPr txBox="1"/>
              <p:nvPr/>
            </p:nvSpPr>
            <p:spPr>
              <a:xfrm>
                <a:off x="2372952" y="3853297"/>
                <a:ext cx="1451633" cy="314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7964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pt-BR" sz="130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B0604020202020204" charset="0"/>
                    <a:ea typeface="+mn-ea"/>
                    <a:cs typeface="Arial"/>
                    <a:sym typeface="Arial"/>
                  </a:rPr>
                  <a:t>@vinicius </a:t>
                </a:r>
                <a:r>
                  <a:rPr kumimoji="0" lang="pt-BR" sz="130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B0604020202020204" charset="0"/>
                    <a:ea typeface="+mn-ea"/>
                    <a:cs typeface="Arial"/>
                    <a:sym typeface="Arial"/>
                  </a:rPr>
                  <a:t>caridá</a:t>
                </a:r>
                <a:endParaRPr kumimoji="0" lang="en-US" sz="1307" b="0" i="0" u="none" strike="noStrike" kern="0" cap="none" spc="0" normalizeH="0" baseline="0" noProof="0" dirty="0">
                  <a:ln>
                    <a:noFill/>
                  </a:ln>
                  <a:solidFill>
                    <a:srgbClr val="04D1F6"/>
                  </a:solidFill>
                  <a:effectLst/>
                  <a:uLnTx/>
                  <a:uFillTx/>
                  <a:latin typeface="Lato" panose="020B0604020202020204" charset="0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65" name="Imagem 64">
                <a:extLst>
                  <a:ext uri="{FF2B5EF4-FFF2-40B4-BE49-F238E27FC236}">
                    <a16:creationId xmlns:a16="http://schemas.microsoft.com/office/drawing/2014/main" id="{BAA6F4AE-329D-3A6A-42F9-0B5FBA5317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03" t="11953" r="76885" b="52141"/>
              <a:stretch/>
            </p:blipFill>
            <p:spPr>
              <a:xfrm>
                <a:off x="828184" y="3808746"/>
                <a:ext cx="421631" cy="432000"/>
              </a:xfrm>
              <a:prstGeom prst="rect">
                <a:avLst/>
              </a:prstGeom>
            </p:spPr>
          </p:pic>
          <p:pic>
            <p:nvPicPr>
              <p:cNvPr id="66" name="Imagem 65">
                <a:extLst>
                  <a:ext uri="{FF2B5EF4-FFF2-40B4-BE49-F238E27FC236}">
                    <a16:creationId xmlns:a16="http://schemas.microsoft.com/office/drawing/2014/main" id="{1B41D7EC-0BF3-491F-70BE-F32FB4E30C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88" t="51963" r="77000" b="12131"/>
              <a:stretch/>
            </p:blipFill>
            <p:spPr>
              <a:xfrm>
                <a:off x="1352827" y="3808746"/>
                <a:ext cx="421631" cy="432000"/>
              </a:xfrm>
              <a:prstGeom prst="rect">
                <a:avLst/>
              </a:prstGeom>
            </p:spPr>
          </p:pic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2D36DFA-B78B-1F75-D979-7FB47CFBBD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9721" t="11216" r="567" b="52878"/>
              <a:stretch/>
            </p:blipFill>
            <p:spPr>
              <a:xfrm>
                <a:off x="1877470" y="3808746"/>
                <a:ext cx="421631" cy="432000"/>
              </a:xfrm>
              <a:prstGeom prst="rect">
                <a:avLst/>
              </a:prstGeom>
            </p:spPr>
          </p:pic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D055FC05-3338-8130-1507-53888CDF2454}"/>
                </a:ext>
              </a:extLst>
            </p:cNvPr>
            <p:cNvGrpSpPr/>
            <p:nvPr/>
          </p:nvGrpSpPr>
          <p:grpSpPr>
            <a:xfrm>
              <a:off x="1877470" y="5043133"/>
              <a:ext cx="3589434" cy="432000"/>
              <a:chOff x="1877470" y="5043133"/>
              <a:chExt cx="3589434" cy="432000"/>
            </a:xfrm>
          </p:grpSpPr>
          <p:pic>
            <p:nvPicPr>
              <p:cNvPr id="62" name="Imagem 61">
                <a:extLst>
                  <a:ext uri="{FF2B5EF4-FFF2-40B4-BE49-F238E27FC236}">
                    <a16:creationId xmlns:a16="http://schemas.microsoft.com/office/drawing/2014/main" id="{2CFD38FE-9340-77E4-E879-787BB503EF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213" t="12346" r="25075" b="51748"/>
              <a:stretch/>
            </p:blipFill>
            <p:spPr>
              <a:xfrm>
                <a:off x="1877470" y="5043133"/>
                <a:ext cx="421631" cy="432000"/>
              </a:xfrm>
              <a:prstGeom prst="rect">
                <a:avLst/>
              </a:prstGeom>
            </p:spPr>
          </p:pic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EAAF8D9E-0748-E200-3161-0F96C9192EB9}"/>
                  </a:ext>
                </a:extLst>
              </p:cNvPr>
              <p:cNvSpPr txBox="1"/>
              <p:nvPr/>
            </p:nvSpPr>
            <p:spPr>
              <a:xfrm>
                <a:off x="2372953" y="5101252"/>
                <a:ext cx="3093951" cy="314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853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30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vfcarida@gmail.com</a:t>
                </a:r>
              </a:p>
            </p:txBody>
          </p:sp>
        </p:grpSp>
      </p:grpSp>
      <p:pic>
        <p:nvPicPr>
          <p:cNvPr id="72" name="Imagem 71">
            <a:extLst>
              <a:ext uri="{FF2B5EF4-FFF2-40B4-BE49-F238E27FC236}">
                <a16:creationId xmlns:a16="http://schemas.microsoft.com/office/drawing/2014/main" id="{93D0C4C9-F82E-D75F-682B-5E789C536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22" t="34333" r="16073" b="36281"/>
          <a:stretch/>
        </p:blipFill>
        <p:spPr>
          <a:xfrm>
            <a:off x="3141581" y="197862"/>
            <a:ext cx="4336238" cy="12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058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AWS re:Inforce">
  <a:themeElements>
    <a:clrScheme name="Custom 22">
      <a:dk1>
        <a:srgbClr val="000000"/>
      </a:dk1>
      <a:lt1>
        <a:srgbClr val="FFFFFF"/>
      </a:lt1>
      <a:dk2>
        <a:srgbClr val="09051B"/>
      </a:dk2>
      <a:lt2>
        <a:srgbClr val="F2F4F4"/>
      </a:lt2>
      <a:accent1>
        <a:srgbClr val="F66C02"/>
      </a:accent1>
      <a:accent2>
        <a:srgbClr val="F2B118"/>
      </a:accent2>
      <a:accent3>
        <a:srgbClr val="FFF200"/>
      </a:accent3>
      <a:accent4>
        <a:srgbClr val="FF28EF"/>
      </a:accent4>
      <a:accent5>
        <a:srgbClr val="0F65F9"/>
      </a:accent5>
      <a:accent6>
        <a:srgbClr val="5600C2"/>
      </a:accent6>
      <a:hlink>
        <a:srgbClr val="2E77FA"/>
      </a:hlink>
      <a:folHlink>
        <a:srgbClr val="2E77FA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11.xml><?xml version="1.0" encoding="utf-8"?>
<a:theme xmlns:a="http://schemas.openxmlformats.org/drawingml/2006/main" name="1_AWS Summit">
  <a:themeElements>
    <a:clrScheme name="Summits 2023">
      <a:dk1>
        <a:sysClr val="windowText" lastClr="000000"/>
      </a:dk1>
      <a:lt1>
        <a:sysClr val="window" lastClr="FFFFFF"/>
      </a:lt1>
      <a:dk2>
        <a:srgbClr val="000036"/>
      </a:dk2>
      <a:lt2>
        <a:srgbClr val="F2F4F4"/>
      </a:lt2>
      <a:accent1>
        <a:srgbClr val="289EFF"/>
      </a:accent1>
      <a:accent2>
        <a:srgbClr val="0D9F91"/>
      </a:accent2>
      <a:accent3>
        <a:srgbClr val="7E4FF3"/>
      </a:accent3>
      <a:accent4>
        <a:srgbClr val="DB2BB6"/>
      </a:accent4>
      <a:accent5>
        <a:srgbClr val="3B3BA8"/>
      </a:accent5>
      <a:accent6>
        <a:srgbClr val="FFAE00"/>
      </a:accent6>
      <a:hlink>
        <a:srgbClr val="289EFF"/>
      </a:hlink>
      <a:folHlink>
        <a:srgbClr val="289EFF"/>
      </a:folHlink>
    </a:clrScheme>
    <a:fontScheme name="Ember Display Heavy Normal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ummits2023_Template_E5_20221104.potx" id="{A56BE9F4-D30D-4077-9DE6-56BC56D8BE09}" vid="{A27EAEEB-49CB-4ED0-B294-A2D0142F5203}"/>
    </a:ext>
  </a:extLst>
</a:theme>
</file>

<file path=ppt/theme/theme1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  <a:prstDash val="solid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Ras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  <a:prstDash val="solid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*Google for Work Theme">
  <a:themeElements>
    <a:clrScheme name="Google for Work">
      <a:dk1>
        <a:srgbClr val="222222"/>
      </a:dk1>
      <a:lt1>
        <a:srgbClr val="FFFFFF"/>
      </a:lt1>
      <a:dk2>
        <a:srgbClr val="464646"/>
      </a:dk2>
      <a:lt2>
        <a:srgbClr val="6E6E6E"/>
      </a:lt2>
      <a:accent1>
        <a:srgbClr val="4285F4"/>
      </a:accent1>
      <a:accent2>
        <a:srgbClr val="F4B400"/>
      </a:accent2>
      <a:accent3>
        <a:srgbClr val="0F9D58"/>
      </a:accent3>
      <a:accent4>
        <a:srgbClr val="DB4437"/>
      </a:accent4>
      <a:accent5>
        <a:srgbClr val="939393"/>
      </a:accent5>
      <a:accent6>
        <a:srgbClr val="B1B1B1"/>
      </a:accent6>
      <a:hlink>
        <a:srgbClr val="4285F4"/>
      </a:hlink>
      <a:folHlink>
        <a:srgbClr val="4285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-05853_AWSInnovate_Online_Conference_Template_Light">
  <a:themeElements>
    <a:clrScheme name="AWSome 2019">
      <a:dk1>
        <a:srgbClr val="000000"/>
      </a:dk1>
      <a:lt1>
        <a:srgbClr val="FFFFFF"/>
      </a:lt1>
      <a:dk2>
        <a:srgbClr val="232F3E"/>
      </a:dk2>
      <a:lt2>
        <a:srgbClr val="F2F4F4"/>
      </a:lt2>
      <a:accent1>
        <a:srgbClr val="FF9900"/>
      </a:accent1>
      <a:accent2>
        <a:srgbClr val="EB5F07"/>
      </a:accent2>
      <a:accent3>
        <a:srgbClr val="00A1C9"/>
      </a:accent3>
      <a:accent4>
        <a:srgbClr val="545B64"/>
      </a:accent4>
      <a:accent5>
        <a:srgbClr val="007DBC"/>
      </a:accent5>
      <a:accent6>
        <a:srgbClr val="1E8900"/>
      </a:accent6>
      <a:hlink>
        <a:srgbClr val="007DBC"/>
      </a:hlink>
      <a:folHlink>
        <a:srgbClr val="007DBC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Innovate_Online_Conference_16x9_Template_Light.potx" id="{7B37CFB8-6E26-4612-A6DB-DE05AAE18624}" vid="{556B3125-8E4B-428E-B27B-F96588E5F0EC}"/>
    </a:ext>
  </a:extLst>
</a:theme>
</file>

<file path=ppt/theme/theme9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176691</TotalTime>
  <Words>763</Words>
  <Application>Microsoft Office PowerPoint</Application>
  <PresentationFormat>Personalizar</PresentationFormat>
  <Paragraphs>132</Paragraphs>
  <Slides>91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11</vt:i4>
      </vt:variant>
      <vt:variant>
        <vt:lpstr>Títulos de slides</vt:lpstr>
      </vt:variant>
      <vt:variant>
        <vt:i4>91</vt:i4>
      </vt:variant>
    </vt:vector>
  </HeadingPairs>
  <TitlesOfParts>
    <vt:vector size="113" baseType="lpstr">
      <vt:lpstr>Amazon Ember</vt:lpstr>
      <vt:lpstr>Amazon Ember Display</vt:lpstr>
      <vt:lpstr>Amazon Ember Display Heavy</vt:lpstr>
      <vt:lpstr>Amazon Ember Light</vt:lpstr>
      <vt:lpstr>Arial</vt:lpstr>
      <vt:lpstr>Calibri</vt:lpstr>
      <vt:lpstr>Calibri Light</vt:lpstr>
      <vt:lpstr>Lato</vt:lpstr>
      <vt:lpstr>Open Sans</vt:lpstr>
      <vt:lpstr>Source Sans Pro</vt:lpstr>
      <vt:lpstr>Wingdings</vt:lpstr>
      <vt:lpstr>Personalizar design</vt:lpstr>
      <vt:lpstr>1_Personalizar design</vt:lpstr>
      <vt:lpstr>4_Personalizar design</vt:lpstr>
      <vt:lpstr>3_Personalizar design</vt:lpstr>
      <vt:lpstr>Rasa</vt:lpstr>
      <vt:lpstr>2_Personalizar design</vt:lpstr>
      <vt:lpstr>7_*Google for Work Theme</vt:lpstr>
      <vt:lpstr>4-05853_AWSInnovate_Online_Conference_Template_Light</vt:lpstr>
      <vt:lpstr>DeckTemplate-AWS-ReInvent-Orange</vt:lpstr>
      <vt:lpstr>AWS re:Inforce</vt:lpstr>
      <vt:lpstr>1_AWS Summit</vt:lpstr>
      <vt:lpstr>Apresentação do PowerPoint</vt:lpstr>
      <vt:lpstr>Vinicius Caridá, Ph.D.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“Vanilla”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Vinicius Carida</cp:lastModifiedBy>
  <cp:revision>432</cp:revision>
  <dcterms:created xsi:type="dcterms:W3CDTF">2019-08-14T18:21:27Z</dcterms:created>
  <dcterms:modified xsi:type="dcterms:W3CDTF">2024-06-16T22:31:51Z</dcterms:modified>
</cp:coreProperties>
</file>